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66563-65F8-44A4-92A1-8B54238646B6}" v="175" dt="2023-05-17T11:36:13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범수" userId="863329ffd88cf9fc" providerId="LiveId" clId="{A7366563-65F8-44A4-92A1-8B54238646B6}"/>
    <pc:docChg chg="undo custSel addSld modSld">
      <pc:chgData name="김 범수" userId="863329ffd88cf9fc" providerId="LiveId" clId="{A7366563-65F8-44A4-92A1-8B54238646B6}" dt="2023-05-17T11:37:23.609" v="5631" actId="20577"/>
      <pc:docMkLst>
        <pc:docMk/>
      </pc:docMkLst>
      <pc:sldChg chg="addSp delSp modSp new mod">
        <pc:chgData name="김 범수" userId="863329ffd88cf9fc" providerId="LiveId" clId="{A7366563-65F8-44A4-92A1-8B54238646B6}" dt="2023-05-17T03:09:09.348" v="306"/>
        <pc:sldMkLst>
          <pc:docMk/>
          <pc:sldMk cId="1134628405" sldId="256"/>
        </pc:sldMkLst>
        <pc:spChg chg="del">
          <ac:chgData name="김 범수" userId="863329ffd88cf9fc" providerId="LiveId" clId="{A7366563-65F8-44A4-92A1-8B54238646B6}" dt="2023-05-15T11:51:49.028" v="1" actId="478"/>
          <ac:spMkLst>
            <pc:docMk/>
            <pc:sldMk cId="1134628405" sldId="256"/>
            <ac:spMk id="2" creationId="{92AF8B49-059C-9B57-9B56-003E8D6D8E55}"/>
          </ac:spMkLst>
        </pc:spChg>
        <pc:spChg chg="add del mod">
          <ac:chgData name="김 범수" userId="863329ffd88cf9fc" providerId="LiveId" clId="{A7366563-65F8-44A4-92A1-8B54238646B6}" dt="2023-05-17T03:09:09.348" v="306"/>
          <ac:spMkLst>
            <pc:docMk/>
            <pc:sldMk cId="1134628405" sldId="256"/>
            <ac:spMk id="2" creationId="{C0004C3D-E0E0-3BB3-D9BD-D926C5F3A63D}"/>
          </ac:spMkLst>
        </pc:spChg>
        <pc:spChg chg="del">
          <ac:chgData name="김 범수" userId="863329ffd88cf9fc" providerId="LiveId" clId="{A7366563-65F8-44A4-92A1-8B54238646B6}" dt="2023-05-15T11:51:49.829" v="2" actId="478"/>
          <ac:spMkLst>
            <pc:docMk/>
            <pc:sldMk cId="1134628405" sldId="256"/>
            <ac:spMk id="3" creationId="{E1FE9B7D-F26B-173B-CA10-AB994DCD1FEC}"/>
          </ac:spMkLst>
        </pc:spChg>
        <pc:spChg chg="add mod">
          <ac:chgData name="김 범수" userId="863329ffd88cf9fc" providerId="LiveId" clId="{A7366563-65F8-44A4-92A1-8B54238646B6}" dt="2023-05-15T11:58:21.377" v="101" actId="20577"/>
          <ac:spMkLst>
            <pc:docMk/>
            <pc:sldMk cId="1134628405" sldId="256"/>
            <ac:spMk id="6" creationId="{A64FC736-1C5D-2874-1A77-1298D480779F}"/>
          </ac:spMkLst>
        </pc:spChg>
        <pc:spChg chg="add mod">
          <ac:chgData name="김 범수" userId="863329ffd88cf9fc" providerId="LiveId" clId="{A7366563-65F8-44A4-92A1-8B54238646B6}" dt="2023-05-17T03:09:08.208" v="304" actId="20577"/>
          <ac:spMkLst>
            <pc:docMk/>
            <pc:sldMk cId="1134628405" sldId="256"/>
            <ac:spMk id="12" creationId="{66A1A079-4C64-6856-E778-D7FBE29E0310}"/>
          </ac:spMkLst>
        </pc:spChg>
        <pc:grpChg chg="add mod">
          <ac:chgData name="김 범수" userId="863329ffd88cf9fc" providerId="LiveId" clId="{A7366563-65F8-44A4-92A1-8B54238646B6}" dt="2023-05-15T11:57:13.975" v="50" actId="164"/>
          <ac:grpSpMkLst>
            <pc:docMk/>
            <pc:sldMk cId="1134628405" sldId="256"/>
            <ac:grpSpMk id="7" creationId="{49E85F57-C949-2F59-AE63-86326C6589B0}"/>
          </ac:grpSpMkLst>
        </pc:grpChg>
        <pc:grpChg chg="add mod">
          <ac:chgData name="김 범수" userId="863329ffd88cf9fc" providerId="LiveId" clId="{A7366563-65F8-44A4-92A1-8B54238646B6}" dt="2023-05-15T12:00:13.648" v="112" actId="164"/>
          <ac:grpSpMkLst>
            <pc:docMk/>
            <pc:sldMk cId="1134628405" sldId="256"/>
            <ac:grpSpMk id="13" creationId="{BA5A202B-FC9B-E9EA-5336-CFC21D9BA9FC}"/>
          </ac:grpSpMkLst>
        </pc:grpChg>
        <pc:picChg chg="add mod">
          <ac:chgData name="김 범수" userId="863329ffd88cf9fc" providerId="LiveId" clId="{A7366563-65F8-44A4-92A1-8B54238646B6}" dt="2023-05-15T11:57:13.975" v="50" actId="164"/>
          <ac:picMkLst>
            <pc:docMk/>
            <pc:sldMk cId="1134628405" sldId="256"/>
            <ac:picMk id="5" creationId="{18F468BA-2D65-B029-82B2-28588F17740F}"/>
          </ac:picMkLst>
        </pc:picChg>
        <pc:picChg chg="add del mod">
          <ac:chgData name="김 범수" userId="863329ffd88cf9fc" providerId="LiveId" clId="{A7366563-65F8-44A4-92A1-8B54238646B6}" dt="2023-05-15T11:59:06.105" v="105" actId="478"/>
          <ac:picMkLst>
            <pc:docMk/>
            <pc:sldMk cId="1134628405" sldId="256"/>
            <ac:picMk id="9" creationId="{22B18604-C573-A2B3-0487-344C2D3C529B}"/>
          </ac:picMkLst>
        </pc:picChg>
        <pc:picChg chg="add mod">
          <ac:chgData name="김 범수" userId="863329ffd88cf9fc" providerId="LiveId" clId="{A7366563-65F8-44A4-92A1-8B54238646B6}" dt="2023-05-15T12:00:13.648" v="112" actId="164"/>
          <ac:picMkLst>
            <pc:docMk/>
            <pc:sldMk cId="1134628405" sldId="256"/>
            <ac:picMk id="11" creationId="{7CED2779-ABE6-E540-9706-4A2E555B18EB}"/>
          </ac:picMkLst>
        </pc:picChg>
      </pc:sldChg>
      <pc:sldChg chg="addSp delSp modSp add mod">
        <pc:chgData name="김 범수" userId="863329ffd88cf9fc" providerId="LiveId" clId="{A7366563-65F8-44A4-92A1-8B54238646B6}" dt="2023-05-17T03:21:58.575" v="472" actId="478"/>
        <pc:sldMkLst>
          <pc:docMk/>
          <pc:sldMk cId="82316684" sldId="257"/>
        </pc:sldMkLst>
        <pc:spChg chg="del mod topLvl">
          <ac:chgData name="김 범수" userId="863329ffd88cf9fc" providerId="LiveId" clId="{A7366563-65F8-44A4-92A1-8B54238646B6}" dt="2023-05-17T03:09:16.892" v="311" actId="478"/>
          <ac:spMkLst>
            <pc:docMk/>
            <pc:sldMk cId="82316684" sldId="257"/>
            <ac:spMk id="12" creationId="{66A1A079-4C64-6856-E778-D7FBE29E0310}"/>
          </ac:spMkLst>
        </pc:spChg>
        <pc:spChg chg="add mod">
          <ac:chgData name="김 범수" userId="863329ffd88cf9fc" providerId="LiveId" clId="{A7366563-65F8-44A4-92A1-8B54238646B6}" dt="2023-05-17T03:20:16.071" v="462" actId="164"/>
          <ac:spMkLst>
            <pc:docMk/>
            <pc:sldMk cId="82316684" sldId="257"/>
            <ac:spMk id="16" creationId="{1086806C-C18C-FD86-E0BC-1323EDCAF62D}"/>
          </ac:spMkLst>
        </pc:spChg>
        <pc:spChg chg="mod">
          <ac:chgData name="김 범수" userId="863329ffd88cf9fc" providerId="LiveId" clId="{A7366563-65F8-44A4-92A1-8B54238646B6}" dt="2023-05-17T03:20:17.098" v="464"/>
          <ac:spMkLst>
            <pc:docMk/>
            <pc:sldMk cId="82316684" sldId="257"/>
            <ac:spMk id="20" creationId="{9BB2AE31-C0DE-F0BE-D805-6B363DF80374}"/>
          </ac:spMkLst>
        </pc:spChg>
        <pc:grpChg chg="del">
          <ac:chgData name="김 범수" userId="863329ffd88cf9fc" providerId="LiveId" clId="{A7366563-65F8-44A4-92A1-8B54238646B6}" dt="2023-05-17T03:09:14.735" v="308" actId="478"/>
          <ac:grpSpMkLst>
            <pc:docMk/>
            <pc:sldMk cId="82316684" sldId="257"/>
            <ac:grpSpMk id="7" creationId="{49E85F57-C949-2F59-AE63-86326C6589B0}"/>
          </ac:grpSpMkLst>
        </pc:grpChg>
        <pc:grpChg chg="del">
          <ac:chgData name="김 범수" userId="863329ffd88cf9fc" providerId="LiveId" clId="{A7366563-65F8-44A4-92A1-8B54238646B6}" dt="2023-05-17T03:09:15.457" v="310" actId="478"/>
          <ac:grpSpMkLst>
            <pc:docMk/>
            <pc:sldMk cId="82316684" sldId="257"/>
            <ac:grpSpMk id="13" creationId="{BA5A202B-FC9B-E9EA-5336-CFC21D9BA9FC}"/>
          </ac:grpSpMkLst>
        </pc:grpChg>
        <pc:grpChg chg="add mod">
          <ac:chgData name="김 범수" userId="863329ffd88cf9fc" providerId="LiveId" clId="{A7366563-65F8-44A4-92A1-8B54238646B6}" dt="2023-05-17T03:20:16.071" v="462" actId="164"/>
          <ac:grpSpMkLst>
            <pc:docMk/>
            <pc:sldMk cId="82316684" sldId="257"/>
            <ac:grpSpMk id="17" creationId="{669B4AB0-4C86-7419-437C-E5AEC5992E71}"/>
          </ac:grpSpMkLst>
        </pc:grpChg>
        <pc:grpChg chg="add mod">
          <ac:chgData name="김 범수" userId="863329ffd88cf9fc" providerId="LiveId" clId="{A7366563-65F8-44A4-92A1-8B54238646B6}" dt="2023-05-17T03:20:17.098" v="464"/>
          <ac:grpSpMkLst>
            <pc:docMk/>
            <pc:sldMk cId="82316684" sldId="257"/>
            <ac:grpSpMk id="18" creationId="{022C163E-720D-6851-9387-EF3483C13AAF}"/>
          </ac:grpSpMkLst>
        </pc:grpChg>
        <pc:picChg chg="add del mod">
          <ac:chgData name="김 범수" userId="863329ffd88cf9fc" providerId="LiveId" clId="{A7366563-65F8-44A4-92A1-8B54238646B6}" dt="2023-05-17T03:11:09.547" v="379" actId="478"/>
          <ac:picMkLst>
            <pc:docMk/>
            <pc:sldMk cId="82316684" sldId="257"/>
            <ac:picMk id="3" creationId="{F2CA308F-8F28-E5DB-7341-73390D18A636}"/>
          </ac:picMkLst>
        </pc:picChg>
        <pc:picChg chg="add del">
          <ac:chgData name="김 범수" userId="863329ffd88cf9fc" providerId="LiveId" clId="{A7366563-65F8-44A4-92A1-8B54238646B6}" dt="2023-05-17T03:11:23.047" v="383" actId="478"/>
          <ac:picMkLst>
            <pc:docMk/>
            <pc:sldMk cId="82316684" sldId="257"/>
            <ac:picMk id="8" creationId="{D31F4F0B-CF12-1827-2B00-F1495A04B505}"/>
          </ac:picMkLst>
        </pc:picChg>
        <pc:picChg chg="add mod">
          <ac:chgData name="김 범수" userId="863329ffd88cf9fc" providerId="LiveId" clId="{A7366563-65F8-44A4-92A1-8B54238646B6}" dt="2023-05-17T03:11:24.857" v="385" actId="208"/>
          <ac:picMkLst>
            <pc:docMk/>
            <pc:sldMk cId="82316684" sldId="257"/>
            <ac:picMk id="10" creationId="{65DC1379-3EB0-6D29-5C65-B3366E8422A7}"/>
          </ac:picMkLst>
        </pc:picChg>
        <pc:picChg chg="del topLvl">
          <ac:chgData name="김 범수" userId="863329ffd88cf9fc" providerId="LiveId" clId="{A7366563-65F8-44A4-92A1-8B54238646B6}" dt="2023-05-17T03:09:15.457" v="310" actId="478"/>
          <ac:picMkLst>
            <pc:docMk/>
            <pc:sldMk cId="82316684" sldId="257"/>
            <ac:picMk id="11" creationId="{7CED2779-ABE6-E540-9706-4A2E555B18EB}"/>
          </ac:picMkLst>
        </pc:picChg>
        <pc:picChg chg="add mod">
          <ac:chgData name="김 범수" userId="863329ffd88cf9fc" providerId="LiveId" clId="{A7366563-65F8-44A4-92A1-8B54238646B6}" dt="2023-05-17T03:20:16.071" v="462" actId="164"/>
          <ac:picMkLst>
            <pc:docMk/>
            <pc:sldMk cId="82316684" sldId="257"/>
            <ac:picMk id="15" creationId="{CC00195C-DAB0-7CE6-9AEB-AB8CAEB55930}"/>
          </ac:picMkLst>
        </pc:picChg>
        <pc:picChg chg="mod">
          <ac:chgData name="김 범수" userId="863329ffd88cf9fc" providerId="LiveId" clId="{A7366563-65F8-44A4-92A1-8B54238646B6}" dt="2023-05-17T03:20:17.098" v="464"/>
          <ac:picMkLst>
            <pc:docMk/>
            <pc:sldMk cId="82316684" sldId="257"/>
            <ac:picMk id="19" creationId="{55D3F884-836D-EC90-3819-4FCBA9056D54}"/>
          </ac:picMkLst>
        </pc:picChg>
        <pc:picChg chg="add del mod">
          <ac:chgData name="김 범수" userId="863329ffd88cf9fc" providerId="LiveId" clId="{A7366563-65F8-44A4-92A1-8B54238646B6}" dt="2023-05-17T03:20:32.605" v="468" actId="22"/>
          <ac:picMkLst>
            <pc:docMk/>
            <pc:sldMk cId="82316684" sldId="257"/>
            <ac:picMk id="22" creationId="{B33C3E62-CC21-4925-8DCC-F48498376C1A}"/>
          </ac:picMkLst>
        </pc:picChg>
        <pc:picChg chg="add del mod">
          <ac:chgData name="김 범수" userId="863329ffd88cf9fc" providerId="LiveId" clId="{A7366563-65F8-44A4-92A1-8B54238646B6}" dt="2023-05-17T03:21:58.575" v="472" actId="478"/>
          <ac:picMkLst>
            <pc:docMk/>
            <pc:sldMk cId="82316684" sldId="257"/>
            <ac:picMk id="24" creationId="{9EC9E00F-E4CA-DC93-3820-77F2A303E947}"/>
          </ac:picMkLst>
        </pc:picChg>
      </pc:sldChg>
      <pc:sldChg chg="addSp delSp modSp add mod">
        <pc:chgData name="김 범수" userId="863329ffd88cf9fc" providerId="LiveId" clId="{A7366563-65F8-44A4-92A1-8B54238646B6}" dt="2023-05-17T03:26:40.555" v="775" actId="20577"/>
        <pc:sldMkLst>
          <pc:docMk/>
          <pc:sldMk cId="1936410865" sldId="258"/>
        </pc:sldMkLst>
        <pc:spChg chg="add mod">
          <ac:chgData name="김 범수" userId="863329ffd88cf9fc" providerId="LiveId" clId="{A7366563-65F8-44A4-92A1-8B54238646B6}" dt="2023-05-17T03:23:18.148" v="677" actId="164"/>
          <ac:spMkLst>
            <pc:docMk/>
            <pc:sldMk cId="1936410865" sldId="258"/>
            <ac:spMk id="4" creationId="{E16AD768-9AD0-108B-CA6D-123D72E38DED}"/>
          </ac:spMkLst>
        </pc:spChg>
        <pc:spChg chg="add mod">
          <ac:chgData name="김 범수" userId="863329ffd88cf9fc" providerId="LiveId" clId="{A7366563-65F8-44A4-92A1-8B54238646B6}" dt="2023-05-17T03:26:40.555" v="775" actId="20577"/>
          <ac:spMkLst>
            <pc:docMk/>
            <pc:sldMk cId="1936410865" sldId="258"/>
            <ac:spMk id="10" creationId="{529BD1D7-13EE-A8C2-E7D1-1FC46CCE17CD}"/>
          </ac:spMkLst>
        </pc:spChg>
        <pc:grpChg chg="add mod">
          <ac:chgData name="김 범수" userId="863329ffd88cf9fc" providerId="LiveId" clId="{A7366563-65F8-44A4-92A1-8B54238646B6}" dt="2023-05-17T03:23:18.148" v="677" actId="164"/>
          <ac:grpSpMkLst>
            <pc:docMk/>
            <pc:sldMk cId="1936410865" sldId="258"/>
            <ac:grpSpMk id="5" creationId="{4D30C3BD-CB3A-D692-1A52-36B02CF03CC3}"/>
          </ac:grpSpMkLst>
        </pc:grpChg>
        <pc:grpChg chg="add mod">
          <ac:chgData name="김 범수" userId="863329ffd88cf9fc" providerId="LiveId" clId="{A7366563-65F8-44A4-92A1-8B54238646B6}" dt="2023-05-17T03:26:28.473" v="686" actId="164"/>
          <ac:grpSpMkLst>
            <pc:docMk/>
            <pc:sldMk cId="1936410865" sldId="258"/>
            <ac:grpSpMk id="11" creationId="{ED94F53C-CAA6-BCEC-5ED9-3E3202FBD02E}"/>
          </ac:grpSpMkLst>
        </pc:grpChg>
        <pc:picChg chg="add mod">
          <ac:chgData name="김 범수" userId="863329ffd88cf9fc" providerId="LiveId" clId="{A7366563-65F8-44A4-92A1-8B54238646B6}" dt="2023-05-17T03:23:18.148" v="677" actId="164"/>
          <ac:picMkLst>
            <pc:docMk/>
            <pc:sldMk cId="1936410865" sldId="258"/>
            <ac:picMk id="3" creationId="{5BD5C5DA-8D4E-0A01-7588-9C9563FC0797}"/>
          </ac:picMkLst>
        </pc:picChg>
        <pc:picChg chg="add del mod">
          <ac:chgData name="김 범수" userId="863329ffd88cf9fc" providerId="LiveId" clId="{A7366563-65F8-44A4-92A1-8B54238646B6}" dt="2023-05-17T03:26:20.935" v="680" actId="478"/>
          <ac:picMkLst>
            <pc:docMk/>
            <pc:sldMk cId="1936410865" sldId="258"/>
            <ac:picMk id="7" creationId="{42E6292A-A8E0-15F4-8CA2-333AF6B15A89}"/>
          </ac:picMkLst>
        </pc:picChg>
        <pc:picChg chg="add mod">
          <ac:chgData name="김 범수" userId="863329ffd88cf9fc" providerId="LiveId" clId="{A7366563-65F8-44A4-92A1-8B54238646B6}" dt="2023-05-17T03:26:28.473" v="686" actId="164"/>
          <ac:picMkLst>
            <pc:docMk/>
            <pc:sldMk cId="1936410865" sldId="258"/>
            <ac:picMk id="9" creationId="{B566C367-B68F-78C3-8E95-13656D33B5CA}"/>
          </ac:picMkLst>
        </pc:picChg>
      </pc:sldChg>
      <pc:sldChg chg="addSp modSp add mod">
        <pc:chgData name="김 범수" userId="863329ffd88cf9fc" providerId="LiveId" clId="{A7366563-65F8-44A4-92A1-8B54238646B6}" dt="2023-05-17T05:04:18.427" v="966" actId="20577"/>
        <pc:sldMkLst>
          <pc:docMk/>
          <pc:sldMk cId="784275136" sldId="259"/>
        </pc:sldMkLst>
        <pc:spChg chg="add mod">
          <ac:chgData name="김 범수" userId="863329ffd88cf9fc" providerId="LiveId" clId="{A7366563-65F8-44A4-92A1-8B54238646B6}" dt="2023-05-17T05:02:58.437" v="886" actId="164"/>
          <ac:spMkLst>
            <pc:docMk/>
            <pc:sldMk cId="784275136" sldId="259"/>
            <ac:spMk id="4" creationId="{10AB6ABD-C99A-8B7C-35DE-68BD268BE3A5}"/>
          </ac:spMkLst>
        </pc:spChg>
        <pc:spChg chg="add mod">
          <ac:chgData name="김 범수" userId="863329ffd88cf9fc" providerId="LiveId" clId="{A7366563-65F8-44A4-92A1-8B54238646B6}" dt="2023-05-17T05:04:18.427" v="966" actId="20577"/>
          <ac:spMkLst>
            <pc:docMk/>
            <pc:sldMk cId="784275136" sldId="259"/>
            <ac:spMk id="8" creationId="{DC5CCED3-13A5-917B-8327-14C3EE86CADA}"/>
          </ac:spMkLst>
        </pc:spChg>
        <pc:grpChg chg="add mod">
          <ac:chgData name="김 범수" userId="863329ffd88cf9fc" providerId="LiveId" clId="{A7366563-65F8-44A4-92A1-8B54238646B6}" dt="2023-05-17T05:03:00.624" v="887" actId="1076"/>
          <ac:grpSpMkLst>
            <pc:docMk/>
            <pc:sldMk cId="784275136" sldId="259"/>
            <ac:grpSpMk id="5" creationId="{D58D5E84-93C2-0B9C-695E-166796D6CF64}"/>
          </ac:grpSpMkLst>
        </pc:grpChg>
        <pc:grpChg chg="add mod">
          <ac:chgData name="김 범수" userId="863329ffd88cf9fc" providerId="LiveId" clId="{A7366563-65F8-44A4-92A1-8B54238646B6}" dt="2023-05-17T05:04:07.825" v="893" actId="164"/>
          <ac:grpSpMkLst>
            <pc:docMk/>
            <pc:sldMk cId="784275136" sldId="259"/>
            <ac:grpSpMk id="9" creationId="{361A3D8A-31CC-85B3-E65E-0A34FD551E4C}"/>
          </ac:grpSpMkLst>
        </pc:grpChg>
        <pc:picChg chg="add mod">
          <ac:chgData name="김 범수" userId="863329ffd88cf9fc" providerId="LiveId" clId="{A7366563-65F8-44A4-92A1-8B54238646B6}" dt="2023-05-17T05:02:58.437" v="886" actId="164"/>
          <ac:picMkLst>
            <pc:docMk/>
            <pc:sldMk cId="784275136" sldId="259"/>
            <ac:picMk id="3" creationId="{EC69D8C8-3F01-3AED-877A-8BEFE39D737F}"/>
          </ac:picMkLst>
        </pc:picChg>
        <pc:picChg chg="add mod">
          <ac:chgData name="김 범수" userId="863329ffd88cf9fc" providerId="LiveId" clId="{A7366563-65F8-44A4-92A1-8B54238646B6}" dt="2023-05-17T05:04:07.825" v="893" actId="164"/>
          <ac:picMkLst>
            <pc:docMk/>
            <pc:sldMk cId="784275136" sldId="259"/>
            <ac:picMk id="7" creationId="{A8B32226-45A8-AF68-3EF4-0140E59F4279}"/>
          </ac:picMkLst>
        </pc:picChg>
      </pc:sldChg>
      <pc:sldChg chg="addSp delSp modSp add mod">
        <pc:chgData name="김 범수" userId="863329ffd88cf9fc" providerId="LiveId" clId="{A7366563-65F8-44A4-92A1-8B54238646B6}" dt="2023-05-17T05:12:56.830" v="1396" actId="164"/>
        <pc:sldMkLst>
          <pc:docMk/>
          <pc:sldMk cId="2650200138" sldId="260"/>
        </pc:sldMkLst>
        <pc:spChg chg="add mod">
          <ac:chgData name="김 범수" userId="863329ffd88cf9fc" providerId="LiveId" clId="{A7366563-65F8-44A4-92A1-8B54238646B6}" dt="2023-05-17T05:05:47.575" v="984" actId="1076"/>
          <ac:spMkLst>
            <pc:docMk/>
            <pc:sldMk cId="2650200138" sldId="260"/>
            <ac:spMk id="6" creationId="{D22EFBDD-787E-A71B-01D3-C9876BE7BA40}"/>
          </ac:spMkLst>
        </pc:spChg>
        <pc:spChg chg="add del mod">
          <ac:chgData name="김 범수" userId="863329ffd88cf9fc" providerId="LiveId" clId="{A7366563-65F8-44A4-92A1-8B54238646B6}" dt="2023-05-17T05:09:52.573" v="1141" actId="478"/>
          <ac:spMkLst>
            <pc:docMk/>
            <pc:sldMk cId="2650200138" sldId="260"/>
            <ac:spMk id="14" creationId="{936CA8F0-6B00-94A0-3A00-6E87AE985F60}"/>
          </ac:spMkLst>
        </pc:spChg>
        <pc:spChg chg="add del mod">
          <ac:chgData name="김 범수" userId="863329ffd88cf9fc" providerId="LiveId" clId="{A7366563-65F8-44A4-92A1-8B54238646B6}" dt="2023-05-17T05:10:46.640" v="1170" actId="478"/>
          <ac:spMkLst>
            <pc:docMk/>
            <pc:sldMk cId="2650200138" sldId="260"/>
            <ac:spMk id="17" creationId="{7CBE2EDE-8784-2625-A48B-80E8FB1C0FF0}"/>
          </ac:spMkLst>
        </pc:spChg>
        <pc:spChg chg="add mod">
          <ac:chgData name="김 범수" userId="863329ffd88cf9fc" providerId="LiveId" clId="{A7366563-65F8-44A4-92A1-8B54238646B6}" dt="2023-05-17T05:12:56.830" v="1396" actId="164"/>
          <ac:spMkLst>
            <pc:docMk/>
            <pc:sldMk cId="2650200138" sldId="260"/>
            <ac:spMk id="18" creationId="{8CE25C5B-F18C-5EDC-22B0-BF5C0EB605B0}"/>
          </ac:spMkLst>
        </pc:spChg>
        <pc:grpChg chg="add mod">
          <ac:chgData name="김 범수" userId="863329ffd88cf9fc" providerId="LiveId" clId="{A7366563-65F8-44A4-92A1-8B54238646B6}" dt="2023-05-17T05:05:45.300" v="983" actId="164"/>
          <ac:grpSpMkLst>
            <pc:docMk/>
            <pc:sldMk cId="2650200138" sldId="260"/>
            <ac:grpSpMk id="7" creationId="{FCA047E8-73A6-EBF3-7C43-C4871DCC6092}"/>
          </ac:grpSpMkLst>
        </pc:grpChg>
        <pc:grpChg chg="add mod">
          <ac:chgData name="김 범수" userId="863329ffd88cf9fc" providerId="LiveId" clId="{A7366563-65F8-44A4-92A1-8B54238646B6}" dt="2023-05-17T05:12:56.830" v="1396" actId="164"/>
          <ac:grpSpMkLst>
            <pc:docMk/>
            <pc:sldMk cId="2650200138" sldId="260"/>
            <ac:grpSpMk id="19" creationId="{F8616F63-F97A-215E-8410-AE47AD99D330}"/>
          </ac:grpSpMkLst>
        </pc:grpChg>
        <pc:picChg chg="add del mod">
          <ac:chgData name="김 범수" userId="863329ffd88cf9fc" providerId="LiveId" clId="{A7366563-65F8-44A4-92A1-8B54238646B6}" dt="2023-05-17T05:04:35.297" v="970" actId="478"/>
          <ac:picMkLst>
            <pc:docMk/>
            <pc:sldMk cId="2650200138" sldId="260"/>
            <ac:picMk id="3" creationId="{8ABCE22D-0CFB-C310-FAA0-73A904122E6E}"/>
          </ac:picMkLst>
        </pc:picChg>
        <pc:picChg chg="add mod">
          <ac:chgData name="김 범수" userId="863329ffd88cf9fc" providerId="LiveId" clId="{A7366563-65F8-44A4-92A1-8B54238646B6}" dt="2023-05-17T05:05:45.300" v="983" actId="164"/>
          <ac:picMkLst>
            <pc:docMk/>
            <pc:sldMk cId="2650200138" sldId="260"/>
            <ac:picMk id="5" creationId="{8625A965-BA21-062E-7E38-F0B6AF4915FC}"/>
          </ac:picMkLst>
        </pc:picChg>
        <pc:picChg chg="add del mod">
          <ac:chgData name="김 범수" userId="863329ffd88cf9fc" providerId="LiveId" clId="{A7366563-65F8-44A4-92A1-8B54238646B6}" dt="2023-05-17T05:06:09.666" v="988" actId="478"/>
          <ac:picMkLst>
            <pc:docMk/>
            <pc:sldMk cId="2650200138" sldId="260"/>
            <ac:picMk id="9" creationId="{2A86F4CD-D8CD-1114-12D0-99FE41C92B91}"/>
          </ac:picMkLst>
        </pc:picChg>
        <pc:picChg chg="add mod">
          <ac:chgData name="김 범수" userId="863329ffd88cf9fc" providerId="LiveId" clId="{A7366563-65F8-44A4-92A1-8B54238646B6}" dt="2023-05-17T05:06:53.350" v="991" actId="208"/>
          <ac:picMkLst>
            <pc:docMk/>
            <pc:sldMk cId="2650200138" sldId="260"/>
            <ac:picMk id="11" creationId="{6298A819-F7D1-3CFD-41D9-200ACB9664CE}"/>
          </ac:picMkLst>
        </pc:picChg>
        <pc:picChg chg="add del mod">
          <ac:chgData name="김 범수" userId="863329ffd88cf9fc" providerId="LiveId" clId="{A7366563-65F8-44A4-92A1-8B54238646B6}" dt="2023-05-17T05:09:51.559" v="1140" actId="478"/>
          <ac:picMkLst>
            <pc:docMk/>
            <pc:sldMk cId="2650200138" sldId="260"/>
            <ac:picMk id="13" creationId="{7FC9AFA8-6CE7-078C-5DDC-C728BD90F059}"/>
          </ac:picMkLst>
        </pc:picChg>
        <pc:picChg chg="add mod">
          <ac:chgData name="김 범수" userId="863329ffd88cf9fc" providerId="LiveId" clId="{A7366563-65F8-44A4-92A1-8B54238646B6}" dt="2023-05-17T05:12:56.830" v="1396" actId="164"/>
          <ac:picMkLst>
            <pc:docMk/>
            <pc:sldMk cId="2650200138" sldId="260"/>
            <ac:picMk id="16" creationId="{ECE32AE7-0621-0FFF-BB63-7239D5D735A7}"/>
          </ac:picMkLst>
        </pc:picChg>
      </pc:sldChg>
      <pc:sldChg chg="addSp delSp modSp add mod">
        <pc:chgData name="김 범수" userId="863329ffd88cf9fc" providerId="LiveId" clId="{A7366563-65F8-44A4-92A1-8B54238646B6}" dt="2023-05-17T05:18:47.280" v="1825" actId="20577"/>
        <pc:sldMkLst>
          <pc:docMk/>
          <pc:sldMk cId="631804519" sldId="261"/>
        </pc:sldMkLst>
        <pc:spChg chg="add mod topLvl">
          <ac:chgData name="김 범수" userId="863329ffd88cf9fc" providerId="LiveId" clId="{A7366563-65F8-44A4-92A1-8B54238646B6}" dt="2023-05-17T05:18:47.280" v="1825" actId="20577"/>
          <ac:spMkLst>
            <pc:docMk/>
            <pc:sldMk cId="631804519" sldId="261"/>
            <ac:spMk id="4" creationId="{F8A32902-87A9-7B5D-CCBE-02AA217DF4DC}"/>
          </ac:spMkLst>
        </pc:spChg>
        <pc:grpChg chg="add del mod">
          <ac:chgData name="김 범수" userId="863329ffd88cf9fc" providerId="LiveId" clId="{A7366563-65F8-44A4-92A1-8B54238646B6}" dt="2023-05-17T05:18:21.262" v="1697" actId="478"/>
          <ac:grpSpMkLst>
            <pc:docMk/>
            <pc:sldMk cId="631804519" sldId="261"/>
            <ac:grpSpMk id="7" creationId="{EB895C0F-C899-1FB1-7FDA-E164B574276D}"/>
          </ac:grpSpMkLst>
        </pc:grpChg>
        <pc:picChg chg="add del">
          <ac:chgData name="김 범수" userId="863329ffd88cf9fc" providerId="LiveId" clId="{A7366563-65F8-44A4-92A1-8B54238646B6}" dt="2023-05-17T05:13:03.600" v="1398" actId="22"/>
          <ac:picMkLst>
            <pc:docMk/>
            <pc:sldMk cId="631804519" sldId="261"/>
            <ac:picMk id="3" creationId="{BAC58808-6EDD-9A59-8E3E-4B5F4DB32D67}"/>
          </ac:picMkLst>
        </pc:picChg>
        <pc:picChg chg="add del mod topLvl">
          <ac:chgData name="김 범수" userId="863329ffd88cf9fc" providerId="LiveId" clId="{A7366563-65F8-44A4-92A1-8B54238646B6}" dt="2023-05-17T05:18:21.262" v="1697" actId="478"/>
          <ac:picMkLst>
            <pc:docMk/>
            <pc:sldMk cId="631804519" sldId="261"/>
            <ac:picMk id="6" creationId="{A0793251-9C6A-2916-F01B-CC0C1E59F47D}"/>
          </ac:picMkLst>
        </pc:picChg>
        <pc:picChg chg="add mod">
          <ac:chgData name="김 범수" userId="863329ffd88cf9fc" providerId="LiveId" clId="{A7366563-65F8-44A4-92A1-8B54238646B6}" dt="2023-05-17T05:18:23.818" v="1699" actId="208"/>
          <ac:picMkLst>
            <pc:docMk/>
            <pc:sldMk cId="631804519" sldId="261"/>
            <ac:picMk id="9" creationId="{3A69ED64-F751-5298-DF73-39B1EC2BF38C}"/>
          </ac:picMkLst>
        </pc:picChg>
      </pc:sldChg>
      <pc:sldChg chg="addSp modSp add mod">
        <pc:chgData name="김 범수" userId="863329ffd88cf9fc" providerId="LiveId" clId="{A7366563-65F8-44A4-92A1-8B54238646B6}" dt="2023-05-17T05:23:28.727" v="2093" actId="20577"/>
        <pc:sldMkLst>
          <pc:docMk/>
          <pc:sldMk cId="1837184932" sldId="262"/>
        </pc:sldMkLst>
        <pc:spChg chg="add mod">
          <ac:chgData name="김 범수" userId="863329ffd88cf9fc" providerId="LiveId" clId="{A7366563-65F8-44A4-92A1-8B54238646B6}" dt="2023-05-17T05:20:44.805" v="1842" actId="1076"/>
          <ac:spMkLst>
            <pc:docMk/>
            <pc:sldMk cId="1837184932" sldId="262"/>
            <ac:spMk id="4" creationId="{CFF72549-054F-B81C-3280-B6E81C144ABA}"/>
          </ac:spMkLst>
        </pc:spChg>
        <pc:spChg chg="add mod">
          <ac:chgData name="김 범수" userId="863329ffd88cf9fc" providerId="LiveId" clId="{A7366563-65F8-44A4-92A1-8B54238646B6}" dt="2023-05-17T05:20:40.090" v="1840" actId="571"/>
          <ac:spMkLst>
            <pc:docMk/>
            <pc:sldMk cId="1837184932" sldId="262"/>
            <ac:spMk id="6" creationId="{C9A55DB2-A146-F299-E6D5-777E7FA951E7}"/>
          </ac:spMkLst>
        </pc:spChg>
        <pc:spChg chg="add mod">
          <ac:chgData name="김 범수" userId="863329ffd88cf9fc" providerId="LiveId" clId="{A7366563-65F8-44A4-92A1-8B54238646B6}" dt="2023-05-17T05:23:28.727" v="2093" actId="20577"/>
          <ac:spMkLst>
            <pc:docMk/>
            <pc:sldMk cId="1837184932" sldId="262"/>
            <ac:spMk id="11" creationId="{54AFE9EF-29E2-5D55-341C-7C22559FE64F}"/>
          </ac:spMkLst>
        </pc:spChg>
        <pc:grpChg chg="add mod">
          <ac:chgData name="김 범수" userId="863329ffd88cf9fc" providerId="LiveId" clId="{A7366563-65F8-44A4-92A1-8B54238646B6}" dt="2023-05-17T05:20:39.515" v="1839" actId="164"/>
          <ac:grpSpMkLst>
            <pc:docMk/>
            <pc:sldMk cId="1837184932" sldId="262"/>
            <ac:grpSpMk id="7" creationId="{37DF9F24-90DC-564D-93CB-340605CCDED4}"/>
          </ac:grpSpMkLst>
        </pc:grpChg>
        <pc:grpChg chg="add mod">
          <ac:chgData name="김 범수" userId="863329ffd88cf9fc" providerId="LiveId" clId="{A7366563-65F8-44A4-92A1-8B54238646B6}" dt="2023-05-17T05:20:41.805" v="1841" actId="164"/>
          <ac:grpSpMkLst>
            <pc:docMk/>
            <pc:sldMk cId="1837184932" sldId="262"/>
            <ac:grpSpMk id="8" creationId="{3F90C1B6-E2D2-9A6C-DF06-392B7414AC67}"/>
          </ac:grpSpMkLst>
        </pc:grpChg>
        <pc:picChg chg="add mod">
          <ac:chgData name="김 범수" userId="863329ffd88cf9fc" providerId="LiveId" clId="{A7366563-65F8-44A4-92A1-8B54238646B6}" dt="2023-05-17T05:20:41.805" v="1841" actId="164"/>
          <ac:picMkLst>
            <pc:docMk/>
            <pc:sldMk cId="1837184932" sldId="262"/>
            <ac:picMk id="3" creationId="{06029FB2-601B-AEDA-8C1F-01E89FCBB0DB}"/>
          </ac:picMkLst>
        </pc:picChg>
        <pc:picChg chg="add mod">
          <ac:chgData name="김 범수" userId="863329ffd88cf9fc" providerId="LiveId" clId="{A7366563-65F8-44A4-92A1-8B54238646B6}" dt="2023-05-17T05:20:40.090" v="1840" actId="571"/>
          <ac:picMkLst>
            <pc:docMk/>
            <pc:sldMk cId="1837184932" sldId="262"/>
            <ac:picMk id="5" creationId="{79FD08EE-A2CB-5566-DBE5-9C10583B9821}"/>
          </ac:picMkLst>
        </pc:picChg>
        <pc:picChg chg="add mod">
          <ac:chgData name="김 범수" userId="863329ffd88cf9fc" providerId="LiveId" clId="{A7366563-65F8-44A4-92A1-8B54238646B6}" dt="2023-05-17T05:21:50.864" v="1847" actId="208"/>
          <ac:picMkLst>
            <pc:docMk/>
            <pc:sldMk cId="1837184932" sldId="262"/>
            <ac:picMk id="10" creationId="{63C954F2-A970-77CD-D49B-E40536B494CB}"/>
          </ac:picMkLst>
        </pc:picChg>
      </pc:sldChg>
      <pc:sldChg chg="addSp modSp add mod">
        <pc:chgData name="김 범수" userId="863329ffd88cf9fc" providerId="LiveId" clId="{A7366563-65F8-44A4-92A1-8B54238646B6}" dt="2023-05-17T05:24:38.492" v="2096" actId="208"/>
        <pc:sldMkLst>
          <pc:docMk/>
          <pc:sldMk cId="99600980" sldId="263"/>
        </pc:sldMkLst>
        <pc:picChg chg="add mod">
          <ac:chgData name="김 범수" userId="863329ffd88cf9fc" providerId="LiveId" clId="{A7366563-65F8-44A4-92A1-8B54238646B6}" dt="2023-05-17T05:24:38.492" v="2096" actId="208"/>
          <ac:picMkLst>
            <pc:docMk/>
            <pc:sldMk cId="99600980" sldId="263"/>
            <ac:picMk id="3" creationId="{633FD8F2-E9B5-1F43-9A63-909A809623E0}"/>
          </ac:picMkLst>
        </pc:picChg>
      </pc:sldChg>
      <pc:sldChg chg="addSp delSp modSp add mod">
        <pc:chgData name="김 범수" userId="863329ffd88cf9fc" providerId="LiveId" clId="{A7366563-65F8-44A4-92A1-8B54238646B6}" dt="2023-05-17T05:45:26.841" v="2126" actId="1076"/>
        <pc:sldMkLst>
          <pc:docMk/>
          <pc:sldMk cId="926730092" sldId="264"/>
        </pc:sldMkLst>
        <pc:spChg chg="add mod topLvl">
          <ac:chgData name="김 범수" userId="863329ffd88cf9fc" providerId="LiveId" clId="{A7366563-65F8-44A4-92A1-8B54238646B6}" dt="2023-05-17T05:45:25.951" v="2125" actId="164"/>
          <ac:spMkLst>
            <pc:docMk/>
            <pc:sldMk cId="926730092" sldId="264"/>
            <ac:spMk id="4" creationId="{9075134E-A1F4-7289-2F6F-0D96F33D78FE}"/>
          </ac:spMkLst>
        </pc:spChg>
        <pc:grpChg chg="add del mod">
          <ac:chgData name="김 범수" userId="863329ffd88cf9fc" providerId="LiveId" clId="{A7366563-65F8-44A4-92A1-8B54238646B6}" dt="2023-05-17T05:45:21.447" v="2121" actId="478"/>
          <ac:grpSpMkLst>
            <pc:docMk/>
            <pc:sldMk cId="926730092" sldId="264"/>
            <ac:grpSpMk id="5" creationId="{4A269BB2-ADA5-AEF8-6D77-197AE3FDA6C2}"/>
          </ac:grpSpMkLst>
        </pc:grpChg>
        <pc:grpChg chg="add mod">
          <ac:chgData name="김 범수" userId="863329ffd88cf9fc" providerId="LiveId" clId="{A7366563-65F8-44A4-92A1-8B54238646B6}" dt="2023-05-17T05:45:26.841" v="2126" actId="1076"/>
          <ac:grpSpMkLst>
            <pc:docMk/>
            <pc:sldMk cId="926730092" sldId="264"/>
            <ac:grpSpMk id="8" creationId="{7929AA87-3FC8-799A-BD4A-9054135CE4AE}"/>
          </ac:grpSpMkLst>
        </pc:grpChg>
        <pc:picChg chg="add del mod topLvl">
          <ac:chgData name="김 범수" userId="863329ffd88cf9fc" providerId="LiveId" clId="{A7366563-65F8-44A4-92A1-8B54238646B6}" dt="2023-05-17T05:45:21.447" v="2121" actId="478"/>
          <ac:picMkLst>
            <pc:docMk/>
            <pc:sldMk cId="926730092" sldId="264"/>
            <ac:picMk id="3" creationId="{6D2C1001-3EA8-6192-5DE3-FBD9CDAF8FF5}"/>
          </ac:picMkLst>
        </pc:picChg>
        <pc:picChg chg="add mod">
          <ac:chgData name="김 범수" userId="863329ffd88cf9fc" providerId="LiveId" clId="{A7366563-65F8-44A4-92A1-8B54238646B6}" dt="2023-05-17T05:45:25.951" v="2125" actId="164"/>
          <ac:picMkLst>
            <pc:docMk/>
            <pc:sldMk cId="926730092" sldId="264"/>
            <ac:picMk id="7" creationId="{0491AC6B-4FC6-3E0B-501B-6FEE1968DA17}"/>
          </ac:picMkLst>
        </pc:picChg>
      </pc:sldChg>
      <pc:sldChg chg="addSp delSp modSp add mod">
        <pc:chgData name="김 범수" userId="863329ffd88cf9fc" providerId="LiveId" clId="{A7366563-65F8-44A4-92A1-8B54238646B6}" dt="2023-05-17T05:47:48.897" v="2171" actId="164"/>
        <pc:sldMkLst>
          <pc:docMk/>
          <pc:sldMk cId="1655088363" sldId="265"/>
        </pc:sldMkLst>
        <pc:spChg chg="add mod">
          <ac:chgData name="김 범수" userId="863329ffd88cf9fc" providerId="LiveId" clId="{A7366563-65F8-44A4-92A1-8B54238646B6}" dt="2023-05-17T05:46:11.331" v="2161" actId="1076"/>
          <ac:spMkLst>
            <pc:docMk/>
            <pc:sldMk cId="1655088363" sldId="265"/>
            <ac:spMk id="4" creationId="{2D15BD95-FBF4-B38F-4C0A-F86E79932ABE}"/>
          </ac:spMkLst>
        </pc:spChg>
        <pc:spChg chg="add mod">
          <ac:chgData name="김 범수" userId="863329ffd88cf9fc" providerId="LiveId" clId="{A7366563-65F8-44A4-92A1-8B54238646B6}" dt="2023-05-17T05:47:48.897" v="2171" actId="164"/>
          <ac:spMkLst>
            <pc:docMk/>
            <pc:sldMk cId="1655088363" sldId="265"/>
            <ac:spMk id="12" creationId="{2A123F02-1006-3C17-D764-5456CB4AD0D8}"/>
          </ac:spMkLst>
        </pc:spChg>
        <pc:grpChg chg="add mod">
          <ac:chgData name="김 범수" userId="863329ffd88cf9fc" providerId="LiveId" clId="{A7366563-65F8-44A4-92A1-8B54238646B6}" dt="2023-05-17T05:46:06.857" v="2160" actId="164"/>
          <ac:grpSpMkLst>
            <pc:docMk/>
            <pc:sldMk cId="1655088363" sldId="265"/>
            <ac:grpSpMk id="5" creationId="{DADD8FA6-F944-EE60-4938-AD715A57119E}"/>
          </ac:grpSpMkLst>
        </pc:grpChg>
        <pc:grpChg chg="add mod">
          <ac:chgData name="김 범수" userId="863329ffd88cf9fc" providerId="LiveId" clId="{A7366563-65F8-44A4-92A1-8B54238646B6}" dt="2023-05-17T05:47:48.897" v="2171" actId="164"/>
          <ac:grpSpMkLst>
            <pc:docMk/>
            <pc:sldMk cId="1655088363" sldId="265"/>
            <ac:grpSpMk id="13" creationId="{2314665B-8850-E58B-49BD-8DCD1F48D0F8}"/>
          </ac:grpSpMkLst>
        </pc:grpChg>
        <pc:picChg chg="add mod">
          <ac:chgData name="김 범수" userId="863329ffd88cf9fc" providerId="LiveId" clId="{A7366563-65F8-44A4-92A1-8B54238646B6}" dt="2023-05-17T05:46:06.857" v="2160" actId="164"/>
          <ac:picMkLst>
            <pc:docMk/>
            <pc:sldMk cId="1655088363" sldId="265"/>
            <ac:picMk id="3" creationId="{7290FB74-5248-50BC-B1DE-578C5B6226E3}"/>
          </ac:picMkLst>
        </pc:picChg>
        <pc:picChg chg="add del">
          <ac:chgData name="김 범수" userId="863329ffd88cf9fc" providerId="LiveId" clId="{A7366563-65F8-44A4-92A1-8B54238646B6}" dt="2023-05-17T05:47:04.026" v="2163" actId="478"/>
          <ac:picMkLst>
            <pc:docMk/>
            <pc:sldMk cId="1655088363" sldId="265"/>
            <ac:picMk id="7" creationId="{1581340F-8489-FA28-455A-A58E68146A3D}"/>
          </ac:picMkLst>
        </pc:picChg>
        <pc:picChg chg="add del">
          <ac:chgData name="김 범수" userId="863329ffd88cf9fc" providerId="LiveId" clId="{A7366563-65F8-44A4-92A1-8B54238646B6}" dt="2023-05-17T05:47:05.740" v="2165" actId="22"/>
          <ac:picMkLst>
            <pc:docMk/>
            <pc:sldMk cId="1655088363" sldId="265"/>
            <ac:picMk id="9" creationId="{4574DD1B-2926-D6E5-142B-2A98971F46B7}"/>
          </ac:picMkLst>
        </pc:picChg>
        <pc:picChg chg="add mod">
          <ac:chgData name="김 범수" userId="863329ffd88cf9fc" providerId="LiveId" clId="{A7366563-65F8-44A4-92A1-8B54238646B6}" dt="2023-05-17T05:47:48.897" v="2171" actId="164"/>
          <ac:picMkLst>
            <pc:docMk/>
            <pc:sldMk cId="1655088363" sldId="265"/>
            <ac:picMk id="11" creationId="{1C5B7277-1FA5-BFE6-9426-D1399EC9B503}"/>
          </ac:picMkLst>
        </pc:picChg>
      </pc:sldChg>
      <pc:sldChg chg="addSp delSp modSp add mod">
        <pc:chgData name="김 범수" userId="863329ffd88cf9fc" providerId="LiveId" clId="{A7366563-65F8-44A4-92A1-8B54238646B6}" dt="2023-05-17T05:50:11.089" v="2283" actId="20577"/>
        <pc:sldMkLst>
          <pc:docMk/>
          <pc:sldMk cId="301344166" sldId="266"/>
        </pc:sldMkLst>
        <pc:spChg chg="add mod">
          <ac:chgData name="김 범수" userId="863329ffd88cf9fc" providerId="LiveId" clId="{A7366563-65F8-44A4-92A1-8B54238646B6}" dt="2023-05-17T05:50:11.089" v="2283" actId="20577"/>
          <ac:spMkLst>
            <pc:docMk/>
            <pc:sldMk cId="301344166" sldId="266"/>
            <ac:spMk id="10" creationId="{761486E7-C3E0-A2C5-4477-C65308244DA4}"/>
          </ac:spMkLst>
        </pc:spChg>
        <pc:grpChg chg="add mod">
          <ac:chgData name="김 범수" userId="863329ffd88cf9fc" providerId="LiveId" clId="{A7366563-65F8-44A4-92A1-8B54238646B6}" dt="2023-05-17T05:50:01.803" v="2212" actId="164"/>
          <ac:grpSpMkLst>
            <pc:docMk/>
            <pc:sldMk cId="301344166" sldId="266"/>
            <ac:grpSpMk id="11" creationId="{D8B38F75-B085-9017-9E2F-9F760CD3EF4C}"/>
          </ac:grpSpMkLst>
        </pc:grpChg>
        <pc:picChg chg="add del mod">
          <ac:chgData name="김 범수" userId="863329ffd88cf9fc" providerId="LiveId" clId="{A7366563-65F8-44A4-92A1-8B54238646B6}" dt="2023-05-17T05:48:33.468" v="2174" actId="478"/>
          <ac:picMkLst>
            <pc:docMk/>
            <pc:sldMk cId="301344166" sldId="266"/>
            <ac:picMk id="3" creationId="{5C711A08-B0D8-8F64-64A2-5F511838C81B}"/>
          </ac:picMkLst>
        </pc:picChg>
        <pc:picChg chg="add mod">
          <ac:chgData name="김 범수" userId="863329ffd88cf9fc" providerId="LiveId" clId="{A7366563-65F8-44A4-92A1-8B54238646B6}" dt="2023-05-17T05:48:42.820" v="2178" actId="1076"/>
          <ac:picMkLst>
            <pc:docMk/>
            <pc:sldMk cId="301344166" sldId="266"/>
            <ac:picMk id="5" creationId="{693D3870-9A2A-0419-6EF6-D4F036BE434B}"/>
          </ac:picMkLst>
        </pc:picChg>
        <pc:picChg chg="add del mod">
          <ac:chgData name="김 범수" userId="863329ffd88cf9fc" providerId="LiveId" clId="{A7366563-65F8-44A4-92A1-8B54238646B6}" dt="2023-05-17T05:48:59.853" v="2181" actId="478"/>
          <ac:picMkLst>
            <pc:docMk/>
            <pc:sldMk cId="301344166" sldId="266"/>
            <ac:picMk id="7" creationId="{F90574EC-C57C-A2D6-F493-C0FE1A3A7289}"/>
          </ac:picMkLst>
        </pc:picChg>
        <pc:picChg chg="add mod">
          <ac:chgData name="김 범수" userId="863329ffd88cf9fc" providerId="LiveId" clId="{A7366563-65F8-44A4-92A1-8B54238646B6}" dt="2023-05-17T05:50:01.803" v="2212" actId="164"/>
          <ac:picMkLst>
            <pc:docMk/>
            <pc:sldMk cId="301344166" sldId="266"/>
            <ac:picMk id="9" creationId="{54E07C9F-E2FF-1533-C9D2-C9DF348758C4}"/>
          </ac:picMkLst>
        </pc:picChg>
      </pc:sldChg>
      <pc:sldChg chg="addSp modSp add mod">
        <pc:chgData name="김 범수" userId="863329ffd88cf9fc" providerId="LiveId" clId="{A7366563-65F8-44A4-92A1-8B54238646B6}" dt="2023-05-17T05:54:18.574" v="2595" actId="20577"/>
        <pc:sldMkLst>
          <pc:docMk/>
          <pc:sldMk cId="2585965083" sldId="267"/>
        </pc:sldMkLst>
        <pc:spChg chg="add mod">
          <ac:chgData name="김 범수" userId="863329ffd88cf9fc" providerId="LiveId" clId="{A7366563-65F8-44A4-92A1-8B54238646B6}" dt="2023-05-17T05:52:40.249" v="2405" actId="1076"/>
          <ac:spMkLst>
            <pc:docMk/>
            <pc:sldMk cId="2585965083" sldId="267"/>
            <ac:spMk id="4" creationId="{5654BD57-0A13-2D1D-391A-5D0DE6F4C773}"/>
          </ac:spMkLst>
        </pc:spChg>
        <pc:spChg chg="add mod">
          <ac:chgData name="김 범수" userId="863329ffd88cf9fc" providerId="LiveId" clId="{A7366563-65F8-44A4-92A1-8B54238646B6}" dt="2023-05-17T05:54:18.574" v="2595" actId="20577"/>
          <ac:spMkLst>
            <pc:docMk/>
            <pc:sldMk cId="2585965083" sldId="267"/>
            <ac:spMk id="8" creationId="{72B081C8-80E4-65E2-530D-7C8FAC53545A}"/>
          </ac:spMkLst>
        </pc:spChg>
        <pc:grpChg chg="add mod">
          <ac:chgData name="김 범수" userId="863329ffd88cf9fc" providerId="LiveId" clId="{A7366563-65F8-44A4-92A1-8B54238646B6}" dt="2023-05-17T05:52:38.514" v="2404" actId="164"/>
          <ac:grpSpMkLst>
            <pc:docMk/>
            <pc:sldMk cId="2585965083" sldId="267"/>
            <ac:grpSpMk id="5" creationId="{161A69A4-B36F-C3C8-2A60-A4A0C7A9C59C}"/>
          </ac:grpSpMkLst>
        </pc:grpChg>
        <pc:picChg chg="add mod">
          <ac:chgData name="김 범수" userId="863329ffd88cf9fc" providerId="LiveId" clId="{A7366563-65F8-44A4-92A1-8B54238646B6}" dt="2023-05-17T05:52:38.514" v="2404" actId="164"/>
          <ac:picMkLst>
            <pc:docMk/>
            <pc:sldMk cId="2585965083" sldId="267"/>
            <ac:picMk id="3" creationId="{5C1402F0-CE69-3D03-2816-4B95600BCA40}"/>
          </ac:picMkLst>
        </pc:picChg>
        <pc:picChg chg="add mod">
          <ac:chgData name="김 범수" userId="863329ffd88cf9fc" providerId="LiveId" clId="{A7366563-65F8-44A4-92A1-8B54238646B6}" dt="2023-05-17T05:53:46.871" v="2408" actId="208"/>
          <ac:picMkLst>
            <pc:docMk/>
            <pc:sldMk cId="2585965083" sldId="267"/>
            <ac:picMk id="7" creationId="{C1A734D1-37BF-59AF-1FE7-90C6C418D36D}"/>
          </ac:picMkLst>
        </pc:picChg>
      </pc:sldChg>
      <pc:sldChg chg="addSp modSp add mod">
        <pc:chgData name="김 범수" userId="863329ffd88cf9fc" providerId="LiveId" clId="{A7366563-65F8-44A4-92A1-8B54238646B6}" dt="2023-05-17T05:58:06.344" v="2785" actId="20577"/>
        <pc:sldMkLst>
          <pc:docMk/>
          <pc:sldMk cId="3856499546" sldId="268"/>
        </pc:sldMkLst>
        <pc:spChg chg="add mod">
          <ac:chgData name="김 범수" userId="863329ffd88cf9fc" providerId="LiveId" clId="{A7366563-65F8-44A4-92A1-8B54238646B6}" dt="2023-05-17T05:58:06.344" v="2785" actId="20577"/>
          <ac:spMkLst>
            <pc:docMk/>
            <pc:sldMk cId="3856499546" sldId="268"/>
            <ac:spMk id="4" creationId="{CBB407DF-6788-82B3-BA31-0BF8B728E9ED}"/>
          </ac:spMkLst>
        </pc:spChg>
        <pc:picChg chg="add mod">
          <ac:chgData name="김 범수" userId="863329ffd88cf9fc" providerId="LiveId" clId="{A7366563-65F8-44A4-92A1-8B54238646B6}" dt="2023-05-17T05:57:24.379" v="2598" actId="208"/>
          <ac:picMkLst>
            <pc:docMk/>
            <pc:sldMk cId="3856499546" sldId="268"/>
            <ac:picMk id="3" creationId="{258916D8-E0F2-5553-AC87-5E07AA2D9A51}"/>
          </ac:picMkLst>
        </pc:picChg>
      </pc:sldChg>
      <pc:sldChg chg="addSp delSp modSp add mod">
        <pc:chgData name="김 범수" userId="863329ffd88cf9fc" providerId="LiveId" clId="{A7366563-65F8-44A4-92A1-8B54238646B6}" dt="2023-05-17T05:59:48.766" v="2913" actId="1076"/>
        <pc:sldMkLst>
          <pc:docMk/>
          <pc:sldMk cId="3252966" sldId="269"/>
        </pc:sldMkLst>
        <pc:spChg chg="add mod">
          <ac:chgData name="김 범수" userId="863329ffd88cf9fc" providerId="LiveId" clId="{A7366563-65F8-44A4-92A1-8B54238646B6}" dt="2023-05-17T05:59:48.766" v="2913" actId="1076"/>
          <ac:spMkLst>
            <pc:docMk/>
            <pc:sldMk cId="3252966" sldId="269"/>
            <ac:spMk id="4" creationId="{684F2535-0420-BD16-E0CA-311BF94AF9E4}"/>
          </ac:spMkLst>
        </pc:spChg>
        <pc:grpChg chg="add mod">
          <ac:chgData name="김 범수" userId="863329ffd88cf9fc" providerId="LiveId" clId="{A7366563-65F8-44A4-92A1-8B54238646B6}" dt="2023-05-17T05:59:45.905" v="2912" actId="164"/>
          <ac:grpSpMkLst>
            <pc:docMk/>
            <pc:sldMk cId="3252966" sldId="269"/>
            <ac:grpSpMk id="7" creationId="{D43FC867-7BEF-CE48-D727-3C3124504FBF}"/>
          </ac:grpSpMkLst>
        </pc:grpChg>
        <pc:picChg chg="add del mod">
          <ac:chgData name="김 범수" userId="863329ffd88cf9fc" providerId="LiveId" clId="{A7366563-65F8-44A4-92A1-8B54238646B6}" dt="2023-05-17T05:59:32.584" v="2907" actId="478"/>
          <ac:picMkLst>
            <pc:docMk/>
            <pc:sldMk cId="3252966" sldId="269"/>
            <ac:picMk id="3" creationId="{B7EFE393-E1F2-3662-8915-118D15E8821B}"/>
          </ac:picMkLst>
        </pc:picChg>
        <pc:picChg chg="add mod">
          <ac:chgData name="김 범수" userId="863329ffd88cf9fc" providerId="LiveId" clId="{A7366563-65F8-44A4-92A1-8B54238646B6}" dt="2023-05-17T05:59:45.905" v="2912" actId="164"/>
          <ac:picMkLst>
            <pc:docMk/>
            <pc:sldMk cId="3252966" sldId="269"/>
            <ac:picMk id="6" creationId="{AB51C573-A6C0-593F-3961-87FBBA83BC28}"/>
          </ac:picMkLst>
        </pc:picChg>
      </pc:sldChg>
      <pc:sldChg chg="addSp delSp modSp add mod">
        <pc:chgData name="김 범수" userId="863329ffd88cf9fc" providerId="LiveId" clId="{A7366563-65F8-44A4-92A1-8B54238646B6}" dt="2023-05-17T06:00:49.243" v="2997" actId="164"/>
        <pc:sldMkLst>
          <pc:docMk/>
          <pc:sldMk cId="3521253690" sldId="270"/>
        </pc:sldMkLst>
        <pc:spChg chg="add mod">
          <ac:chgData name="김 범수" userId="863329ffd88cf9fc" providerId="LiveId" clId="{A7366563-65F8-44A4-92A1-8B54238646B6}" dt="2023-05-17T06:00:49.243" v="2997" actId="164"/>
          <ac:spMkLst>
            <pc:docMk/>
            <pc:sldMk cId="3521253690" sldId="270"/>
            <ac:spMk id="6" creationId="{0AA3EE9B-4478-6DE7-E662-6BE58BD9BA22}"/>
          </ac:spMkLst>
        </pc:spChg>
        <pc:grpChg chg="add mod">
          <ac:chgData name="김 범수" userId="863329ffd88cf9fc" providerId="LiveId" clId="{A7366563-65F8-44A4-92A1-8B54238646B6}" dt="2023-05-17T06:00:49.243" v="2997" actId="164"/>
          <ac:grpSpMkLst>
            <pc:docMk/>
            <pc:sldMk cId="3521253690" sldId="270"/>
            <ac:grpSpMk id="7" creationId="{21BEC45E-4CF9-27D1-2C1F-0872A219C0FA}"/>
          </ac:grpSpMkLst>
        </pc:grpChg>
        <pc:picChg chg="add del mod">
          <ac:chgData name="김 범수" userId="863329ffd88cf9fc" providerId="LiveId" clId="{A7366563-65F8-44A4-92A1-8B54238646B6}" dt="2023-05-17T06:00:28.791" v="2916" actId="478"/>
          <ac:picMkLst>
            <pc:docMk/>
            <pc:sldMk cId="3521253690" sldId="270"/>
            <ac:picMk id="3" creationId="{9793C66C-87A0-DBEA-4A71-5B67B7AD6066}"/>
          </ac:picMkLst>
        </pc:picChg>
        <pc:picChg chg="add mod">
          <ac:chgData name="김 범수" userId="863329ffd88cf9fc" providerId="LiveId" clId="{A7366563-65F8-44A4-92A1-8B54238646B6}" dt="2023-05-17T06:00:49.243" v="2997" actId="164"/>
          <ac:picMkLst>
            <pc:docMk/>
            <pc:sldMk cId="3521253690" sldId="270"/>
            <ac:picMk id="5" creationId="{C9721660-EFA0-B3CA-1CD2-2F44E9F2F94C}"/>
          </ac:picMkLst>
        </pc:picChg>
      </pc:sldChg>
      <pc:sldChg chg="addSp delSp modSp add mod">
        <pc:chgData name="김 범수" userId="863329ffd88cf9fc" providerId="LiveId" clId="{A7366563-65F8-44A4-92A1-8B54238646B6}" dt="2023-05-17T06:02:24.752" v="3209" actId="164"/>
        <pc:sldMkLst>
          <pc:docMk/>
          <pc:sldMk cId="1116194304" sldId="271"/>
        </pc:sldMkLst>
        <pc:spChg chg="add mod">
          <ac:chgData name="김 범수" userId="863329ffd88cf9fc" providerId="LiveId" clId="{A7366563-65F8-44A4-92A1-8B54238646B6}" dt="2023-05-17T06:02:24.752" v="3209" actId="164"/>
          <ac:spMkLst>
            <pc:docMk/>
            <pc:sldMk cId="1116194304" sldId="271"/>
            <ac:spMk id="4" creationId="{30A00A3C-7054-6FD3-C4A0-EB0D5CD9353B}"/>
          </ac:spMkLst>
        </pc:spChg>
        <pc:grpChg chg="add mod">
          <ac:chgData name="김 범수" userId="863329ffd88cf9fc" providerId="LiveId" clId="{A7366563-65F8-44A4-92A1-8B54238646B6}" dt="2023-05-17T06:02:24.752" v="3209" actId="164"/>
          <ac:grpSpMkLst>
            <pc:docMk/>
            <pc:sldMk cId="1116194304" sldId="271"/>
            <ac:grpSpMk id="7" creationId="{F78C5DD1-98D4-E847-94D1-51249A0AB310}"/>
          </ac:grpSpMkLst>
        </pc:grpChg>
        <pc:picChg chg="add del mod">
          <ac:chgData name="김 범수" userId="863329ffd88cf9fc" providerId="LiveId" clId="{A7366563-65F8-44A4-92A1-8B54238646B6}" dt="2023-05-17T06:01:32.718" v="3094" actId="478"/>
          <ac:picMkLst>
            <pc:docMk/>
            <pc:sldMk cId="1116194304" sldId="271"/>
            <ac:picMk id="3" creationId="{F392FD03-B19B-8096-7C43-84FD34F391B8}"/>
          </ac:picMkLst>
        </pc:picChg>
        <pc:picChg chg="add mod">
          <ac:chgData name="김 범수" userId="863329ffd88cf9fc" providerId="LiveId" clId="{A7366563-65F8-44A4-92A1-8B54238646B6}" dt="2023-05-17T06:02:24.752" v="3209" actId="164"/>
          <ac:picMkLst>
            <pc:docMk/>
            <pc:sldMk cId="1116194304" sldId="271"/>
            <ac:picMk id="6" creationId="{2F9A7411-0F5C-2D95-EF9C-62C00F442CCF}"/>
          </ac:picMkLst>
        </pc:picChg>
      </pc:sldChg>
      <pc:sldChg chg="addSp modSp add mod">
        <pc:chgData name="김 범수" userId="863329ffd88cf9fc" providerId="LiveId" clId="{A7366563-65F8-44A4-92A1-8B54238646B6}" dt="2023-05-17T10:24:29.482" v="3308" actId="1076"/>
        <pc:sldMkLst>
          <pc:docMk/>
          <pc:sldMk cId="1460677917" sldId="272"/>
        </pc:sldMkLst>
        <pc:spChg chg="add mod">
          <ac:chgData name="김 범수" userId="863329ffd88cf9fc" providerId="LiveId" clId="{A7366563-65F8-44A4-92A1-8B54238646B6}" dt="2023-05-17T10:24:29.482" v="3308" actId="1076"/>
          <ac:spMkLst>
            <pc:docMk/>
            <pc:sldMk cId="1460677917" sldId="272"/>
            <ac:spMk id="4" creationId="{8A695C01-14ED-56B0-E238-1E8EE335ACF8}"/>
          </ac:spMkLst>
        </pc:spChg>
        <pc:grpChg chg="add mod">
          <ac:chgData name="김 범수" userId="863329ffd88cf9fc" providerId="LiveId" clId="{A7366563-65F8-44A4-92A1-8B54238646B6}" dt="2023-05-17T10:24:27.172" v="3307" actId="164"/>
          <ac:grpSpMkLst>
            <pc:docMk/>
            <pc:sldMk cId="1460677917" sldId="272"/>
            <ac:grpSpMk id="5" creationId="{1D89B177-50DE-BA6B-95FE-7D20FA32F0A6}"/>
          </ac:grpSpMkLst>
        </pc:grpChg>
        <pc:picChg chg="add mod">
          <ac:chgData name="김 범수" userId="863329ffd88cf9fc" providerId="LiveId" clId="{A7366563-65F8-44A4-92A1-8B54238646B6}" dt="2023-05-17T10:24:27.172" v="3307" actId="164"/>
          <ac:picMkLst>
            <pc:docMk/>
            <pc:sldMk cId="1460677917" sldId="272"/>
            <ac:picMk id="3" creationId="{7B2256AD-33F6-2863-BBEC-D5A671FAE9AD}"/>
          </ac:picMkLst>
        </pc:picChg>
      </pc:sldChg>
      <pc:sldChg chg="addSp modSp add mod">
        <pc:chgData name="김 범수" userId="863329ffd88cf9fc" providerId="LiveId" clId="{A7366563-65F8-44A4-92A1-8B54238646B6}" dt="2023-05-17T10:26:44.916" v="3457" actId="164"/>
        <pc:sldMkLst>
          <pc:docMk/>
          <pc:sldMk cId="2781628211" sldId="273"/>
        </pc:sldMkLst>
        <pc:spChg chg="add mod">
          <ac:chgData name="김 범수" userId="863329ffd88cf9fc" providerId="LiveId" clId="{A7366563-65F8-44A4-92A1-8B54238646B6}" dt="2023-05-17T10:25:34.981" v="3333" actId="1076"/>
          <ac:spMkLst>
            <pc:docMk/>
            <pc:sldMk cId="2781628211" sldId="273"/>
            <ac:spMk id="4" creationId="{228C40DD-EAD5-1019-2AA1-FDA8EF2E3DD5}"/>
          </ac:spMkLst>
        </pc:spChg>
        <pc:spChg chg="add mod">
          <ac:chgData name="김 범수" userId="863329ffd88cf9fc" providerId="LiveId" clId="{A7366563-65F8-44A4-92A1-8B54238646B6}" dt="2023-05-17T10:26:44.916" v="3457" actId="164"/>
          <ac:spMkLst>
            <pc:docMk/>
            <pc:sldMk cId="2781628211" sldId="273"/>
            <ac:spMk id="8" creationId="{1A4C9F84-5586-DD6B-702E-5E627D404E17}"/>
          </ac:spMkLst>
        </pc:spChg>
        <pc:grpChg chg="add mod">
          <ac:chgData name="김 범수" userId="863329ffd88cf9fc" providerId="LiveId" clId="{A7366563-65F8-44A4-92A1-8B54238646B6}" dt="2023-05-17T10:25:33.301" v="3332" actId="164"/>
          <ac:grpSpMkLst>
            <pc:docMk/>
            <pc:sldMk cId="2781628211" sldId="273"/>
            <ac:grpSpMk id="5" creationId="{227025BD-1126-1B49-C6A2-FC99AEE30C1C}"/>
          </ac:grpSpMkLst>
        </pc:grpChg>
        <pc:grpChg chg="add mod">
          <ac:chgData name="김 범수" userId="863329ffd88cf9fc" providerId="LiveId" clId="{A7366563-65F8-44A4-92A1-8B54238646B6}" dt="2023-05-17T10:26:44.916" v="3457" actId="164"/>
          <ac:grpSpMkLst>
            <pc:docMk/>
            <pc:sldMk cId="2781628211" sldId="273"/>
            <ac:grpSpMk id="9" creationId="{64A9AE49-CDE1-728B-89A1-B7BF312B0E43}"/>
          </ac:grpSpMkLst>
        </pc:grpChg>
        <pc:picChg chg="add mod">
          <ac:chgData name="김 범수" userId="863329ffd88cf9fc" providerId="LiveId" clId="{A7366563-65F8-44A4-92A1-8B54238646B6}" dt="2023-05-17T10:25:33.301" v="3332" actId="164"/>
          <ac:picMkLst>
            <pc:docMk/>
            <pc:sldMk cId="2781628211" sldId="273"/>
            <ac:picMk id="3" creationId="{595D5F2B-C8FC-45C4-741A-2B27C8754CA8}"/>
          </ac:picMkLst>
        </pc:picChg>
        <pc:picChg chg="add mod">
          <ac:chgData name="김 범수" userId="863329ffd88cf9fc" providerId="LiveId" clId="{A7366563-65F8-44A4-92A1-8B54238646B6}" dt="2023-05-17T10:26:44.916" v="3457" actId="164"/>
          <ac:picMkLst>
            <pc:docMk/>
            <pc:sldMk cId="2781628211" sldId="273"/>
            <ac:picMk id="7" creationId="{7977BA83-045A-6331-D09F-53C7D6B99AB6}"/>
          </ac:picMkLst>
        </pc:picChg>
      </pc:sldChg>
      <pc:sldChg chg="addSp delSp modSp add mod">
        <pc:chgData name="김 범수" userId="863329ffd88cf9fc" providerId="LiveId" clId="{A7366563-65F8-44A4-92A1-8B54238646B6}" dt="2023-05-17T10:32:14.686" v="3648" actId="164"/>
        <pc:sldMkLst>
          <pc:docMk/>
          <pc:sldMk cId="3660245391" sldId="274"/>
        </pc:sldMkLst>
        <pc:spChg chg="add mod">
          <ac:chgData name="김 범수" userId="863329ffd88cf9fc" providerId="LiveId" clId="{A7366563-65F8-44A4-92A1-8B54238646B6}" dt="2023-05-17T10:31:13.349" v="3621" actId="164"/>
          <ac:spMkLst>
            <pc:docMk/>
            <pc:sldMk cId="3660245391" sldId="274"/>
            <ac:spMk id="6" creationId="{60DA78D5-BA7D-593B-8241-F75953F22FD2}"/>
          </ac:spMkLst>
        </pc:spChg>
        <pc:spChg chg="add del mod">
          <ac:chgData name="김 범수" userId="863329ffd88cf9fc" providerId="LiveId" clId="{A7366563-65F8-44A4-92A1-8B54238646B6}" dt="2023-05-17T10:31:05.849" v="3619" actId="478"/>
          <ac:spMkLst>
            <pc:docMk/>
            <pc:sldMk cId="3660245391" sldId="274"/>
            <ac:spMk id="7" creationId="{566E6DD6-E29A-8DD6-71A6-26B48863E222}"/>
          </ac:spMkLst>
        </pc:spChg>
        <pc:spChg chg="add mod">
          <ac:chgData name="김 범수" userId="863329ffd88cf9fc" providerId="LiveId" clId="{A7366563-65F8-44A4-92A1-8B54238646B6}" dt="2023-05-17T10:32:14.686" v="3648" actId="164"/>
          <ac:spMkLst>
            <pc:docMk/>
            <pc:sldMk cId="3660245391" sldId="274"/>
            <ac:spMk id="11" creationId="{829F65EA-9A7B-AF38-3195-0F86C819EC83}"/>
          </ac:spMkLst>
        </pc:spChg>
        <pc:grpChg chg="add mod">
          <ac:chgData name="김 범수" userId="863329ffd88cf9fc" providerId="LiveId" clId="{A7366563-65F8-44A4-92A1-8B54238646B6}" dt="2023-05-17T10:31:13.349" v="3621" actId="164"/>
          <ac:grpSpMkLst>
            <pc:docMk/>
            <pc:sldMk cId="3660245391" sldId="274"/>
            <ac:grpSpMk id="8" creationId="{BF6924B8-A465-11C9-4E4D-2519A1F97DD9}"/>
          </ac:grpSpMkLst>
        </pc:grpChg>
        <pc:grpChg chg="add mod">
          <ac:chgData name="김 범수" userId="863329ffd88cf9fc" providerId="LiveId" clId="{A7366563-65F8-44A4-92A1-8B54238646B6}" dt="2023-05-17T10:32:14.686" v="3648" actId="164"/>
          <ac:grpSpMkLst>
            <pc:docMk/>
            <pc:sldMk cId="3660245391" sldId="274"/>
            <ac:grpSpMk id="12" creationId="{6489D932-8AAE-54EF-B6D8-9082CF1DC7E4}"/>
          </ac:grpSpMkLst>
        </pc:grpChg>
        <pc:picChg chg="add del">
          <ac:chgData name="김 범수" userId="863329ffd88cf9fc" providerId="LiveId" clId="{A7366563-65F8-44A4-92A1-8B54238646B6}" dt="2023-05-17T10:27:00.485" v="3459" actId="22"/>
          <ac:picMkLst>
            <pc:docMk/>
            <pc:sldMk cId="3660245391" sldId="274"/>
            <ac:picMk id="3" creationId="{CF91069B-0A65-F979-407F-B268C810C7CB}"/>
          </ac:picMkLst>
        </pc:picChg>
        <pc:picChg chg="add mod">
          <ac:chgData name="김 범수" userId="863329ffd88cf9fc" providerId="LiveId" clId="{A7366563-65F8-44A4-92A1-8B54238646B6}" dt="2023-05-17T10:31:13.349" v="3621" actId="164"/>
          <ac:picMkLst>
            <pc:docMk/>
            <pc:sldMk cId="3660245391" sldId="274"/>
            <ac:picMk id="5" creationId="{39892EF8-3531-84D7-2865-B0D3D4942660}"/>
          </ac:picMkLst>
        </pc:picChg>
        <pc:picChg chg="add mod">
          <ac:chgData name="김 범수" userId="863329ffd88cf9fc" providerId="LiveId" clId="{A7366563-65F8-44A4-92A1-8B54238646B6}" dt="2023-05-17T10:32:14.686" v="3648" actId="164"/>
          <ac:picMkLst>
            <pc:docMk/>
            <pc:sldMk cId="3660245391" sldId="274"/>
            <ac:picMk id="10" creationId="{6E58E2D5-D9B9-A781-8FAD-B9EE759B8522}"/>
          </ac:picMkLst>
        </pc:picChg>
      </pc:sldChg>
      <pc:sldChg chg="addSp modSp add mod">
        <pc:chgData name="김 범수" userId="863329ffd88cf9fc" providerId="LiveId" clId="{A7366563-65F8-44A4-92A1-8B54238646B6}" dt="2023-05-17T10:34:12.133" v="3798" actId="164"/>
        <pc:sldMkLst>
          <pc:docMk/>
          <pc:sldMk cId="3850317471" sldId="275"/>
        </pc:sldMkLst>
        <pc:spChg chg="add mod">
          <ac:chgData name="김 범수" userId="863329ffd88cf9fc" providerId="LiveId" clId="{A7366563-65F8-44A4-92A1-8B54238646B6}" dt="2023-05-17T10:33:17.973" v="3730" actId="164"/>
          <ac:spMkLst>
            <pc:docMk/>
            <pc:sldMk cId="3850317471" sldId="275"/>
            <ac:spMk id="4" creationId="{958D5590-41F5-E7D5-D3F2-0FAED4057A82}"/>
          </ac:spMkLst>
        </pc:spChg>
        <pc:spChg chg="add mod">
          <ac:chgData name="김 범수" userId="863329ffd88cf9fc" providerId="LiveId" clId="{A7366563-65F8-44A4-92A1-8B54238646B6}" dt="2023-05-17T10:34:12.133" v="3798" actId="164"/>
          <ac:spMkLst>
            <pc:docMk/>
            <pc:sldMk cId="3850317471" sldId="275"/>
            <ac:spMk id="8" creationId="{91F4792C-7072-E7F1-6C73-AAD966FE45EC}"/>
          </ac:spMkLst>
        </pc:spChg>
        <pc:grpChg chg="add mod">
          <ac:chgData name="김 범수" userId="863329ffd88cf9fc" providerId="LiveId" clId="{A7366563-65F8-44A4-92A1-8B54238646B6}" dt="2023-05-17T10:33:17.973" v="3730" actId="164"/>
          <ac:grpSpMkLst>
            <pc:docMk/>
            <pc:sldMk cId="3850317471" sldId="275"/>
            <ac:grpSpMk id="5" creationId="{89A392F7-D21F-DDBF-0C5C-0161970290EC}"/>
          </ac:grpSpMkLst>
        </pc:grpChg>
        <pc:grpChg chg="add mod">
          <ac:chgData name="김 범수" userId="863329ffd88cf9fc" providerId="LiveId" clId="{A7366563-65F8-44A4-92A1-8B54238646B6}" dt="2023-05-17T10:34:12.133" v="3798" actId="164"/>
          <ac:grpSpMkLst>
            <pc:docMk/>
            <pc:sldMk cId="3850317471" sldId="275"/>
            <ac:grpSpMk id="9" creationId="{5CE462BC-58C6-BA1E-B736-1099B3AF3D43}"/>
          </ac:grpSpMkLst>
        </pc:grpChg>
        <pc:picChg chg="add mod">
          <ac:chgData name="김 범수" userId="863329ffd88cf9fc" providerId="LiveId" clId="{A7366563-65F8-44A4-92A1-8B54238646B6}" dt="2023-05-17T10:33:17.973" v="3730" actId="164"/>
          <ac:picMkLst>
            <pc:docMk/>
            <pc:sldMk cId="3850317471" sldId="275"/>
            <ac:picMk id="3" creationId="{99BF59C8-B6F7-5AD7-74EF-F1EA0EAE46CA}"/>
          </ac:picMkLst>
        </pc:picChg>
        <pc:picChg chg="add mod">
          <ac:chgData name="김 범수" userId="863329ffd88cf9fc" providerId="LiveId" clId="{A7366563-65F8-44A4-92A1-8B54238646B6}" dt="2023-05-17T10:34:12.133" v="3798" actId="164"/>
          <ac:picMkLst>
            <pc:docMk/>
            <pc:sldMk cId="3850317471" sldId="275"/>
            <ac:picMk id="7" creationId="{0BE37E0D-F58E-4470-FE41-8B3277120C6C}"/>
          </ac:picMkLst>
        </pc:picChg>
      </pc:sldChg>
      <pc:sldChg chg="addSp modSp add mod">
        <pc:chgData name="김 범수" userId="863329ffd88cf9fc" providerId="LiveId" clId="{A7366563-65F8-44A4-92A1-8B54238646B6}" dt="2023-05-17T10:35:16.687" v="3938" actId="164"/>
        <pc:sldMkLst>
          <pc:docMk/>
          <pc:sldMk cId="5262696" sldId="276"/>
        </pc:sldMkLst>
        <pc:spChg chg="add mod">
          <ac:chgData name="김 범수" userId="863329ffd88cf9fc" providerId="LiveId" clId="{A7366563-65F8-44A4-92A1-8B54238646B6}" dt="2023-05-17T10:34:40.640" v="3910" actId="164"/>
          <ac:spMkLst>
            <pc:docMk/>
            <pc:sldMk cId="5262696" sldId="276"/>
            <ac:spMk id="4" creationId="{8FB34C03-48A7-FE77-EC97-B6809A141477}"/>
          </ac:spMkLst>
        </pc:spChg>
        <pc:spChg chg="add mod">
          <ac:chgData name="김 범수" userId="863329ffd88cf9fc" providerId="LiveId" clId="{A7366563-65F8-44A4-92A1-8B54238646B6}" dt="2023-05-17T10:35:16.687" v="3938" actId="164"/>
          <ac:spMkLst>
            <pc:docMk/>
            <pc:sldMk cId="5262696" sldId="276"/>
            <ac:spMk id="8" creationId="{231A210E-4C78-13AB-9FAB-9DA68E7BA455}"/>
          </ac:spMkLst>
        </pc:spChg>
        <pc:grpChg chg="add mod">
          <ac:chgData name="김 범수" userId="863329ffd88cf9fc" providerId="LiveId" clId="{A7366563-65F8-44A4-92A1-8B54238646B6}" dt="2023-05-17T10:34:40.640" v="3910" actId="164"/>
          <ac:grpSpMkLst>
            <pc:docMk/>
            <pc:sldMk cId="5262696" sldId="276"/>
            <ac:grpSpMk id="5" creationId="{1EEBA7B9-BB45-2674-CAF6-214A67991B73}"/>
          </ac:grpSpMkLst>
        </pc:grpChg>
        <pc:grpChg chg="add mod">
          <ac:chgData name="김 범수" userId="863329ffd88cf9fc" providerId="LiveId" clId="{A7366563-65F8-44A4-92A1-8B54238646B6}" dt="2023-05-17T10:35:16.687" v="3938" actId="164"/>
          <ac:grpSpMkLst>
            <pc:docMk/>
            <pc:sldMk cId="5262696" sldId="276"/>
            <ac:grpSpMk id="9" creationId="{F2647A5E-822F-44CF-7BF8-CE1C256D730B}"/>
          </ac:grpSpMkLst>
        </pc:grpChg>
        <pc:picChg chg="add mod">
          <ac:chgData name="김 범수" userId="863329ffd88cf9fc" providerId="LiveId" clId="{A7366563-65F8-44A4-92A1-8B54238646B6}" dt="2023-05-17T10:34:40.640" v="3910" actId="164"/>
          <ac:picMkLst>
            <pc:docMk/>
            <pc:sldMk cId="5262696" sldId="276"/>
            <ac:picMk id="3" creationId="{C7231214-6147-9C8D-82D6-AF600FBB2524}"/>
          </ac:picMkLst>
        </pc:picChg>
        <pc:picChg chg="add mod">
          <ac:chgData name="김 범수" userId="863329ffd88cf9fc" providerId="LiveId" clId="{A7366563-65F8-44A4-92A1-8B54238646B6}" dt="2023-05-17T10:35:16.687" v="3938" actId="164"/>
          <ac:picMkLst>
            <pc:docMk/>
            <pc:sldMk cId="5262696" sldId="276"/>
            <ac:picMk id="7" creationId="{685DB0D4-CD6B-6D9B-0A4A-4EC1829E0CCC}"/>
          </ac:picMkLst>
        </pc:picChg>
      </pc:sldChg>
      <pc:sldChg chg="addSp delSp modSp add mod">
        <pc:chgData name="김 범수" userId="863329ffd88cf9fc" providerId="LiveId" clId="{A7366563-65F8-44A4-92A1-8B54238646B6}" dt="2023-05-17T10:38:39.049" v="4047" actId="164"/>
        <pc:sldMkLst>
          <pc:docMk/>
          <pc:sldMk cId="1332379455" sldId="277"/>
        </pc:sldMkLst>
        <pc:spChg chg="add mod">
          <ac:chgData name="김 범수" userId="863329ffd88cf9fc" providerId="LiveId" clId="{A7366563-65F8-44A4-92A1-8B54238646B6}" dt="2023-05-17T10:37:51.552" v="4008" actId="164"/>
          <ac:spMkLst>
            <pc:docMk/>
            <pc:sldMk cId="1332379455" sldId="277"/>
            <ac:spMk id="6" creationId="{C85445C1-72BE-E161-48D9-C4400D6EE9C0}"/>
          </ac:spMkLst>
        </pc:spChg>
        <pc:spChg chg="add del mod">
          <ac:chgData name="김 범수" userId="863329ffd88cf9fc" providerId="LiveId" clId="{A7366563-65F8-44A4-92A1-8B54238646B6}" dt="2023-05-17T10:38:30.068" v="4016"/>
          <ac:spMkLst>
            <pc:docMk/>
            <pc:sldMk cId="1332379455" sldId="277"/>
            <ac:spMk id="10" creationId="{CDA95910-C3F1-D520-2C21-89835EAA077A}"/>
          </ac:spMkLst>
        </pc:spChg>
        <pc:spChg chg="add mod">
          <ac:chgData name="김 범수" userId="863329ffd88cf9fc" providerId="LiveId" clId="{A7366563-65F8-44A4-92A1-8B54238646B6}" dt="2023-05-17T10:38:39.049" v="4047" actId="164"/>
          <ac:spMkLst>
            <pc:docMk/>
            <pc:sldMk cId="1332379455" sldId="277"/>
            <ac:spMk id="11" creationId="{53DAB183-4172-0CC3-B257-0FC46AEA272A}"/>
          </ac:spMkLst>
        </pc:spChg>
        <pc:grpChg chg="add mod">
          <ac:chgData name="김 범수" userId="863329ffd88cf9fc" providerId="LiveId" clId="{A7366563-65F8-44A4-92A1-8B54238646B6}" dt="2023-05-17T10:37:56.626" v="4009" actId="1076"/>
          <ac:grpSpMkLst>
            <pc:docMk/>
            <pc:sldMk cId="1332379455" sldId="277"/>
            <ac:grpSpMk id="7" creationId="{3D9B0404-1A88-0C39-3B00-4B6EF446F2D5}"/>
          </ac:grpSpMkLst>
        </pc:grpChg>
        <pc:grpChg chg="add mod">
          <ac:chgData name="김 범수" userId="863329ffd88cf9fc" providerId="LiveId" clId="{A7366563-65F8-44A4-92A1-8B54238646B6}" dt="2023-05-17T10:38:39.049" v="4047" actId="164"/>
          <ac:grpSpMkLst>
            <pc:docMk/>
            <pc:sldMk cId="1332379455" sldId="277"/>
            <ac:grpSpMk id="12" creationId="{6B156372-641C-485D-8071-4851E2D0C80C}"/>
          </ac:grpSpMkLst>
        </pc:grpChg>
        <pc:picChg chg="add del">
          <ac:chgData name="김 범수" userId="863329ffd88cf9fc" providerId="LiveId" clId="{A7366563-65F8-44A4-92A1-8B54238646B6}" dt="2023-05-17T10:35:31.441" v="3940" actId="478"/>
          <ac:picMkLst>
            <pc:docMk/>
            <pc:sldMk cId="1332379455" sldId="277"/>
            <ac:picMk id="3" creationId="{D8C100AC-22CB-D17B-D74B-81998986181F}"/>
          </ac:picMkLst>
        </pc:picChg>
        <pc:picChg chg="add mod">
          <ac:chgData name="김 범수" userId="863329ffd88cf9fc" providerId="LiveId" clId="{A7366563-65F8-44A4-92A1-8B54238646B6}" dt="2023-05-17T10:37:51.552" v="4008" actId="164"/>
          <ac:picMkLst>
            <pc:docMk/>
            <pc:sldMk cId="1332379455" sldId="277"/>
            <ac:picMk id="5" creationId="{807124E0-C33A-CB23-3610-D133E13D6E9B}"/>
          </ac:picMkLst>
        </pc:picChg>
        <pc:picChg chg="add mod">
          <ac:chgData name="김 범수" userId="863329ffd88cf9fc" providerId="LiveId" clId="{A7366563-65F8-44A4-92A1-8B54238646B6}" dt="2023-05-17T10:38:39.049" v="4047" actId="164"/>
          <ac:picMkLst>
            <pc:docMk/>
            <pc:sldMk cId="1332379455" sldId="277"/>
            <ac:picMk id="9" creationId="{73A436ED-0A7F-18D2-3719-EA4F82FE8CB3}"/>
          </ac:picMkLst>
        </pc:picChg>
      </pc:sldChg>
      <pc:sldChg chg="addSp modSp add mod">
        <pc:chgData name="김 범수" userId="863329ffd88cf9fc" providerId="LiveId" clId="{A7366563-65F8-44A4-92A1-8B54238646B6}" dt="2023-05-17T10:41:06.089" v="4127" actId="164"/>
        <pc:sldMkLst>
          <pc:docMk/>
          <pc:sldMk cId="3813513951" sldId="278"/>
        </pc:sldMkLst>
        <pc:spChg chg="add mod">
          <ac:chgData name="김 범수" userId="863329ffd88cf9fc" providerId="LiveId" clId="{A7366563-65F8-44A4-92A1-8B54238646B6}" dt="2023-05-17T10:40:42.622" v="4072" actId="164"/>
          <ac:spMkLst>
            <pc:docMk/>
            <pc:sldMk cId="3813513951" sldId="278"/>
            <ac:spMk id="4" creationId="{C5AC80A7-6415-8FAE-98AE-70FDA7A77B5B}"/>
          </ac:spMkLst>
        </pc:spChg>
        <pc:spChg chg="add mod">
          <ac:chgData name="김 범수" userId="863329ffd88cf9fc" providerId="LiveId" clId="{A7366563-65F8-44A4-92A1-8B54238646B6}" dt="2023-05-17T10:41:06.089" v="4127" actId="164"/>
          <ac:spMkLst>
            <pc:docMk/>
            <pc:sldMk cId="3813513951" sldId="278"/>
            <ac:spMk id="8" creationId="{033B2337-2DF0-6CF1-AF7E-148F7A41764F}"/>
          </ac:spMkLst>
        </pc:spChg>
        <pc:grpChg chg="add mod">
          <ac:chgData name="김 범수" userId="863329ffd88cf9fc" providerId="LiveId" clId="{A7366563-65F8-44A4-92A1-8B54238646B6}" dt="2023-05-17T10:40:42.622" v="4072" actId="164"/>
          <ac:grpSpMkLst>
            <pc:docMk/>
            <pc:sldMk cId="3813513951" sldId="278"/>
            <ac:grpSpMk id="5" creationId="{61C4D5FA-6E14-2373-0C45-7978C4B5F5E8}"/>
          </ac:grpSpMkLst>
        </pc:grpChg>
        <pc:grpChg chg="add mod">
          <ac:chgData name="김 범수" userId="863329ffd88cf9fc" providerId="LiveId" clId="{A7366563-65F8-44A4-92A1-8B54238646B6}" dt="2023-05-17T10:41:06.089" v="4127" actId="164"/>
          <ac:grpSpMkLst>
            <pc:docMk/>
            <pc:sldMk cId="3813513951" sldId="278"/>
            <ac:grpSpMk id="9" creationId="{65507493-5A79-F7BB-CBE1-5634CEF36E8E}"/>
          </ac:grpSpMkLst>
        </pc:grpChg>
        <pc:picChg chg="add mod">
          <ac:chgData name="김 범수" userId="863329ffd88cf9fc" providerId="LiveId" clId="{A7366563-65F8-44A4-92A1-8B54238646B6}" dt="2023-05-17T10:40:42.622" v="4072" actId="164"/>
          <ac:picMkLst>
            <pc:docMk/>
            <pc:sldMk cId="3813513951" sldId="278"/>
            <ac:picMk id="3" creationId="{CD21347C-C980-FF6A-3C79-B147C50D47D1}"/>
          </ac:picMkLst>
        </pc:picChg>
        <pc:picChg chg="add mod">
          <ac:chgData name="김 범수" userId="863329ffd88cf9fc" providerId="LiveId" clId="{A7366563-65F8-44A4-92A1-8B54238646B6}" dt="2023-05-17T10:41:06.089" v="4127" actId="164"/>
          <ac:picMkLst>
            <pc:docMk/>
            <pc:sldMk cId="3813513951" sldId="278"/>
            <ac:picMk id="7" creationId="{849D6671-A8AA-D00A-BC0C-445BA0B5EEA2}"/>
          </ac:picMkLst>
        </pc:picChg>
      </pc:sldChg>
      <pc:sldChg chg="addSp delSp modSp add mod">
        <pc:chgData name="김 범수" userId="863329ffd88cf9fc" providerId="LiveId" clId="{A7366563-65F8-44A4-92A1-8B54238646B6}" dt="2023-05-17T10:43:56.013" v="4269" actId="164"/>
        <pc:sldMkLst>
          <pc:docMk/>
          <pc:sldMk cId="3971934276" sldId="279"/>
        </pc:sldMkLst>
        <pc:spChg chg="add mod">
          <ac:chgData name="김 범수" userId="863329ffd88cf9fc" providerId="LiveId" clId="{A7366563-65F8-44A4-92A1-8B54238646B6}" dt="2023-05-17T10:43:56.013" v="4269" actId="164"/>
          <ac:spMkLst>
            <pc:docMk/>
            <pc:sldMk cId="3971934276" sldId="279"/>
            <ac:spMk id="6" creationId="{615EBBEA-AA8E-DDC4-4C4B-3FDA86F573EA}"/>
          </ac:spMkLst>
        </pc:spChg>
        <pc:grpChg chg="add mod">
          <ac:chgData name="김 범수" userId="863329ffd88cf9fc" providerId="LiveId" clId="{A7366563-65F8-44A4-92A1-8B54238646B6}" dt="2023-05-17T10:43:56.013" v="4269" actId="164"/>
          <ac:grpSpMkLst>
            <pc:docMk/>
            <pc:sldMk cId="3971934276" sldId="279"/>
            <ac:grpSpMk id="7" creationId="{4E62A1FF-947A-2C7F-F4A7-03E7C59ECD0E}"/>
          </ac:grpSpMkLst>
        </pc:grpChg>
        <pc:picChg chg="add del mod">
          <ac:chgData name="김 범수" userId="863329ffd88cf9fc" providerId="LiveId" clId="{A7366563-65F8-44A4-92A1-8B54238646B6}" dt="2023-05-17T10:43:33.805" v="4131" actId="478"/>
          <ac:picMkLst>
            <pc:docMk/>
            <pc:sldMk cId="3971934276" sldId="279"/>
            <ac:picMk id="3" creationId="{F63C0411-52C3-75DB-3989-899A2EC6C1ED}"/>
          </ac:picMkLst>
        </pc:picChg>
        <pc:picChg chg="add mod">
          <ac:chgData name="김 범수" userId="863329ffd88cf9fc" providerId="LiveId" clId="{A7366563-65F8-44A4-92A1-8B54238646B6}" dt="2023-05-17T10:43:56.013" v="4269" actId="164"/>
          <ac:picMkLst>
            <pc:docMk/>
            <pc:sldMk cId="3971934276" sldId="279"/>
            <ac:picMk id="5" creationId="{C7D3DF78-229F-6672-655E-0E0FA021AD79}"/>
          </ac:picMkLst>
        </pc:picChg>
      </pc:sldChg>
      <pc:sldChg chg="addSp modSp add mod">
        <pc:chgData name="김 범수" userId="863329ffd88cf9fc" providerId="LiveId" clId="{A7366563-65F8-44A4-92A1-8B54238646B6}" dt="2023-05-17T10:47:46.344" v="4501" actId="164"/>
        <pc:sldMkLst>
          <pc:docMk/>
          <pc:sldMk cId="2771958564" sldId="280"/>
        </pc:sldMkLst>
        <pc:spChg chg="add mod">
          <ac:chgData name="김 범수" userId="863329ffd88cf9fc" providerId="LiveId" clId="{A7366563-65F8-44A4-92A1-8B54238646B6}" dt="2023-05-17T10:46:49.446" v="4368" actId="164"/>
          <ac:spMkLst>
            <pc:docMk/>
            <pc:sldMk cId="2771958564" sldId="280"/>
            <ac:spMk id="4" creationId="{8A595EAE-A2AB-EFBE-25E9-4DE22F00940C}"/>
          </ac:spMkLst>
        </pc:spChg>
        <pc:spChg chg="add mod">
          <ac:chgData name="김 범수" userId="863329ffd88cf9fc" providerId="LiveId" clId="{A7366563-65F8-44A4-92A1-8B54238646B6}" dt="2023-05-17T10:47:46.344" v="4501" actId="164"/>
          <ac:spMkLst>
            <pc:docMk/>
            <pc:sldMk cId="2771958564" sldId="280"/>
            <ac:spMk id="8" creationId="{2ED676B7-9FE7-1B5A-B4D5-2185401BAFF0}"/>
          </ac:spMkLst>
        </pc:spChg>
        <pc:grpChg chg="add mod">
          <ac:chgData name="김 범수" userId="863329ffd88cf9fc" providerId="LiveId" clId="{A7366563-65F8-44A4-92A1-8B54238646B6}" dt="2023-05-17T10:46:49.446" v="4368" actId="164"/>
          <ac:grpSpMkLst>
            <pc:docMk/>
            <pc:sldMk cId="2771958564" sldId="280"/>
            <ac:grpSpMk id="5" creationId="{E2A989E1-C484-E002-452A-E1689B8B97F9}"/>
          </ac:grpSpMkLst>
        </pc:grpChg>
        <pc:grpChg chg="add mod">
          <ac:chgData name="김 범수" userId="863329ffd88cf9fc" providerId="LiveId" clId="{A7366563-65F8-44A4-92A1-8B54238646B6}" dt="2023-05-17T10:47:46.344" v="4501" actId="164"/>
          <ac:grpSpMkLst>
            <pc:docMk/>
            <pc:sldMk cId="2771958564" sldId="280"/>
            <ac:grpSpMk id="9" creationId="{2A130655-8585-75B1-E810-277CC233E025}"/>
          </ac:grpSpMkLst>
        </pc:grpChg>
        <pc:picChg chg="add mod">
          <ac:chgData name="김 범수" userId="863329ffd88cf9fc" providerId="LiveId" clId="{A7366563-65F8-44A4-92A1-8B54238646B6}" dt="2023-05-17T10:46:49.446" v="4368" actId="164"/>
          <ac:picMkLst>
            <pc:docMk/>
            <pc:sldMk cId="2771958564" sldId="280"/>
            <ac:picMk id="3" creationId="{98E85174-9F2B-032C-550F-1649DAA3A0E9}"/>
          </ac:picMkLst>
        </pc:picChg>
        <pc:picChg chg="add mod">
          <ac:chgData name="김 범수" userId="863329ffd88cf9fc" providerId="LiveId" clId="{A7366563-65F8-44A4-92A1-8B54238646B6}" dt="2023-05-17T10:47:46.344" v="4501" actId="164"/>
          <ac:picMkLst>
            <pc:docMk/>
            <pc:sldMk cId="2771958564" sldId="280"/>
            <ac:picMk id="7" creationId="{E5A828D6-71C3-2292-F4F1-CCC8DC4B08F9}"/>
          </ac:picMkLst>
        </pc:picChg>
      </pc:sldChg>
      <pc:sldChg chg="addSp modSp add mod">
        <pc:chgData name="김 범수" userId="863329ffd88cf9fc" providerId="LiveId" clId="{A7366563-65F8-44A4-92A1-8B54238646B6}" dt="2023-05-17T11:25:00.880" v="4658" actId="20577"/>
        <pc:sldMkLst>
          <pc:docMk/>
          <pc:sldMk cId="327452203" sldId="281"/>
        </pc:sldMkLst>
        <pc:spChg chg="add mod">
          <ac:chgData name="김 범수" userId="863329ffd88cf9fc" providerId="LiveId" clId="{A7366563-65F8-44A4-92A1-8B54238646B6}" dt="2023-05-17T11:23:53.922" v="4590" actId="20577"/>
          <ac:spMkLst>
            <pc:docMk/>
            <pc:sldMk cId="327452203" sldId="281"/>
            <ac:spMk id="4" creationId="{36DE2605-8A42-3D2F-7572-53755A6A4FBB}"/>
          </ac:spMkLst>
        </pc:spChg>
        <pc:spChg chg="add mod">
          <ac:chgData name="김 범수" userId="863329ffd88cf9fc" providerId="LiveId" clId="{A7366563-65F8-44A4-92A1-8B54238646B6}" dt="2023-05-17T11:25:00.880" v="4658" actId="20577"/>
          <ac:spMkLst>
            <pc:docMk/>
            <pc:sldMk cId="327452203" sldId="281"/>
            <ac:spMk id="7" creationId="{AE95B56F-D348-FEE4-871F-CC825DD31ED9}"/>
          </ac:spMkLst>
        </pc:spChg>
        <pc:picChg chg="add mod">
          <ac:chgData name="김 범수" userId="863329ffd88cf9fc" providerId="LiveId" clId="{A7366563-65F8-44A4-92A1-8B54238646B6}" dt="2023-05-17T11:23:36.628" v="4504" actId="208"/>
          <ac:picMkLst>
            <pc:docMk/>
            <pc:sldMk cId="327452203" sldId="281"/>
            <ac:picMk id="3" creationId="{46079E47-BD3B-15D9-2D36-A8570135F833}"/>
          </ac:picMkLst>
        </pc:picChg>
        <pc:picChg chg="add mod">
          <ac:chgData name="김 범수" userId="863329ffd88cf9fc" providerId="LiveId" clId="{A7366563-65F8-44A4-92A1-8B54238646B6}" dt="2023-05-17T11:24:43.093" v="4593" actId="208"/>
          <ac:picMkLst>
            <pc:docMk/>
            <pc:sldMk cId="327452203" sldId="281"/>
            <ac:picMk id="6" creationId="{6EC18C87-DDE8-9402-62F2-72C46C403810}"/>
          </ac:picMkLst>
        </pc:picChg>
      </pc:sldChg>
      <pc:sldChg chg="addSp delSp modSp add mod">
        <pc:chgData name="김 범수" userId="863329ffd88cf9fc" providerId="LiveId" clId="{A7366563-65F8-44A4-92A1-8B54238646B6}" dt="2023-05-17T11:27:08.305" v="4811" actId="20577"/>
        <pc:sldMkLst>
          <pc:docMk/>
          <pc:sldMk cId="1565432857" sldId="282"/>
        </pc:sldMkLst>
        <pc:spChg chg="add del mod">
          <ac:chgData name="김 범수" userId="863329ffd88cf9fc" providerId="LiveId" clId="{A7366563-65F8-44A4-92A1-8B54238646B6}" dt="2023-05-17T11:25:33.193" v="4666"/>
          <ac:spMkLst>
            <pc:docMk/>
            <pc:sldMk cId="1565432857" sldId="282"/>
            <ac:spMk id="4" creationId="{DDAC0A75-156C-5D40-1CFF-E15BCBFAFF85}"/>
          </ac:spMkLst>
        </pc:spChg>
        <pc:spChg chg="add mod">
          <ac:chgData name="김 범수" userId="863329ffd88cf9fc" providerId="LiveId" clId="{A7366563-65F8-44A4-92A1-8B54238646B6}" dt="2023-05-17T11:25:46.846" v="4708" actId="164"/>
          <ac:spMkLst>
            <pc:docMk/>
            <pc:sldMk cId="1565432857" sldId="282"/>
            <ac:spMk id="7" creationId="{DE5ED735-3B5F-904C-5390-7991F9079263}"/>
          </ac:spMkLst>
        </pc:spChg>
        <pc:spChg chg="add mod">
          <ac:chgData name="김 범수" userId="863329ffd88cf9fc" providerId="LiveId" clId="{A7366563-65F8-44A4-92A1-8B54238646B6}" dt="2023-05-17T11:27:08.305" v="4811" actId="20577"/>
          <ac:spMkLst>
            <pc:docMk/>
            <pc:sldMk cId="1565432857" sldId="282"/>
            <ac:spMk id="13" creationId="{E1C23BD6-793B-7466-92FB-B1CA5C63B5C1}"/>
          </ac:spMkLst>
        </pc:spChg>
        <pc:grpChg chg="add mod">
          <ac:chgData name="김 범수" userId="863329ffd88cf9fc" providerId="LiveId" clId="{A7366563-65F8-44A4-92A1-8B54238646B6}" dt="2023-05-17T11:25:46.846" v="4708" actId="164"/>
          <ac:grpSpMkLst>
            <pc:docMk/>
            <pc:sldMk cId="1565432857" sldId="282"/>
            <ac:grpSpMk id="8" creationId="{DD4462B8-8172-EE0D-37BE-062E9F91E8F1}"/>
          </ac:grpSpMkLst>
        </pc:grpChg>
        <pc:grpChg chg="add mod">
          <ac:chgData name="김 범수" userId="863329ffd88cf9fc" providerId="LiveId" clId="{A7366563-65F8-44A4-92A1-8B54238646B6}" dt="2023-05-17T11:27:02.808" v="4789" actId="164"/>
          <ac:grpSpMkLst>
            <pc:docMk/>
            <pc:sldMk cId="1565432857" sldId="282"/>
            <ac:grpSpMk id="14" creationId="{93D2DD23-1BA8-9190-681A-521470E475B1}"/>
          </ac:grpSpMkLst>
        </pc:grpChg>
        <pc:picChg chg="add del mod">
          <ac:chgData name="김 범수" userId="863329ffd88cf9fc" providerId="LiveId" clId="{A7366563-65F8-44A4-92A1-8B54238646B6}" dt="2023-05-17T11:25:33.192" v="4664" actId="478"/>
          <ac:picMkLst>
            <pc:docMk/>
            <pc:sldMk cId="1565432857" sldId="282"/>
            <ac:picMk id="3" creationId="{ABB27188-3DC5-C0B0-6A35-38F18A36ABF8}"/>
          </ac:picMkLst>
        </pc:picChg>
        <pc:picChg chg="add mod">
          <ac:chgData name="김 범수" userId="863329ffd88cf9fc" providerId="LiveId" clId="{A7366563-65F8-44A4-92A1-8B54238646B6}" dt="2023-05-17T11:25:46.846" v="4708" actId="164"/>
          <ac:picMkLst>
            <pc:docMk/>
            <pc:sldMk cId="1565432857" sldId="282"/>
            <ac:picMk id="6" creationId="{9AB4C174-83D9-F7C5-0DDF-C2F7B28A03BB}"/>
          </ac:picMkLst>
        </pc:picChg>
        <pc:picChg chg="add del">
          <ac:chgData name="김 범수" userId="863329ffd88cf9fc" providerId="LiveId" clId="{A7366563-65F8-44A4-92A1-8B54238646B6}" dt="2023-05-17T11:26:22.643" v="4710" actId="478"/>
          <ac:picMkLst>
            <pc:docMk/>
            <pc:sldMk cId="1565432857" sldId="282"/>
            <ac:picMk id="10" creationId="{B394D8C5-D3BE-0774-0277-416528B87D9D}"/>
          </ac:picMkLst>
        </pc:picChg>
        <pc:picChg chg="add mod">
          <ac:chgData name="김 범수" userId="863329ffd88cf9fc" providerId="LiveId" clId="{A7366563-65F8-44A4-92A1-8B54238646B6}" dt="2023-05-17T11:27:02.808" v="4789" actId="164"/>
          <ac:picMkLst>
            <pc:docMk/>
            <pc:sldMk cId="1565432857" sldId="282"/>
            <ac:picMk id="12" creationId="{24F8BCD5-0F0E-5FE9-E10F-9B64384AFF50}"/>
          </ac:picMkLst>
        </pc:picChg>
      </pc:sldChg>
      <pc:sldChg chg="addSp delSp modSp add mod">
        <pc:chgData name="김 범수" userId="863329ffd88cf9fc" providerId="LiveId" clId="{A7366563-65F8-44A4-92A1-8B54238646B6}" dt="2023-05-17T11:30:24.857" v="5031" actId="164"/>
        <pc:sldMkLst>
          <pc:docMk/>
          <pc:sldMk cId="1498452382" sldId="283"/>
        </pc:sldMkLst>
        <pc:spChg chg="add del mod">
          <ac:chgData name="김 범수" userId="863329ffd88cf9fc" providerId="LiveId" clId="{A7366563-65F8-44A4-92A1-8B54238646B6}" dt="2023-05-17T11:28:00.182" v="4820"/>
          <ac:spMkLst>
            <pc:docMk/>
            <pc:sldMk cId="1498452382" sldId="283"/>
            <ac:spMk id="4" creationId="{367EFD91-AE10-BB03-4AAF-5CAE562016D6}"/>
          </ac:spMkLst>
        </pc:spChg>
        <pc:spChg chg="add mod topLvl">
          <ac:chgData name="김 범수" userId="863329ffd88cf9fc" providerId="LiveId" clId="{A7366563-65F8-44A4-92A1-8B54238646B6}" dt="2023-05-17T11:29:18.237" v="4900" actId="164"/>
          <ac:spMkLst>
            <pc:docMk/>
            <pc:sldMk cId="1498452382" sldId="283"/>
            <ac:spMk id="7" creationId="{63A3666A-688A-6F7D-0173-2D6E9F594F1D}"/>
          </ac:spMkLst>
        </pc:spChg>
        <pc:spChg chg="add mod">
          <ac:chgData name="김 범수" userId="863329ffd88cf9fc" providerId="LiveId" clId="{A7366563-65F8-44A4-92A1-8B54238646B6}" dt="2023-05-17T11:30:24.857" v="5031" actId="164"/>
          <ac:spMkLst>
            <pc:docMk/>
            <pc:sldMk cId="1498452382" sldId="283"/>
            <ac:spMk id="14" creationId="{B141A201-A634-B789-B370-3AB204749686}"/>
          </ac:spMkLst>
        </pc:spChg>
        <pc:grpChg chg="add del mod">
          <ac:chgData name="김 범수" userId="863329ffd88cf9fc" providerId="LiveId" clId="{A7366563-65F8-44A4-92A1-8B54238646B6}" dt="2023-05-17T11:29:14.136" v="4896" actId="478"/>
          <ac:grpSpMkLst>
            <pc:docMk/>
            <pc:sldMk cId="1498452382" sldId="283"/>
            <ac:grpSpMk id="8" creationId="{627054E9-652B-9854-E0E1-4F982723593E}"/>
          </ac:grpSpMkLst>
        </pc:grpChg>
        <pc:grpChg chg="add mod">
          <ac:chgData name="김 범수" userId="863329ffd88cf9fc" providerId="LiveId" clId="{A7366563-65F8-44A4-92A1-8B54238646B6}" dt="2023-05-17T11:29:18.237" v="4900" actId="164"/>
          <ac:grpSpMkLst>
            <pc:docMk/>
            <pc:sldMk cId="1498452382" sldId="283"/>
            <ac:grpSpMk id="11" creationId="{5FAE5455-9775-F0A3-B38B-C16D28AFABBE}"/>
          </ac:grpSpMkLst>
        </pc:grpChg>
        <pc:grpChg chg="add mod">
          <ac:chgData name="김 범수" userId="863329ffd88cf9fc" providerId="LiveId" clId="{A7366563-65F8-44A4-92A1-8B54238646B6}" dt="2023-05-17T11:30:24.857" v="5031" actId="164"/>
          <ac:grpSpMkLst>
            <pc:docMk/>
            <pc:sldMk cId="1498452382" sldId="283"/>
            <ac:grpSpMk id="15" creationId="{C6FACF3E-6EF2-63DA-F86D-895685F24494}"/>
          </ac:grpSpMkLst>
        </pc:grpChg>
        <pc:picChg chg="add del mod">
          <ac:chgData name="김 범수" userId="863329ffd88cf9fc" providerId="LiveId" clId="{A7366563-65F8-44A4-92A1-8B54238646B6}" dt="2023-05-17T11:28:00.181" v="4818" actId="478"/>
          <ac:picMkLst>
            <pc:docMk/>
            <pc:sldMk cId="1498452382" sldId="283"/>
            <ac:picMk id="3" creationId="{DB717787-577A-1296-FDB4-1BC878CEDDDB}"/>
          </ac:picMkLst>
        </pc:picChg>
        <pc:picChg chg="add del mod topLvl">
          <ac:chgData name="김 범수" userId="863329ffd88cf9fc" providerId="LiveId" clId="{A7366563-65F8-44A4-92A1-8B54238646B6}" dt="2023-05-17T11:29:14.136" v="4896" actId="478"/>
          <ac:picMkLst>
            <pc:docMk/>
            <pc:sldMk cId="1498452382" sldId="283"/>
            <ac:picMk id="6" creationId="{57CF0272-F243-00CC-BBED-D45B935994D0}"/>
          </ac:picMkLst>
        </pc:picChg>
        <pc:picChg chg="add mod">
          <ac:chgData name="김 범수" userId="863329ffd88cf9fc" providerId="LiveId" clId="{A7366563-65F8-44A4-92A1-8B54238646B6}" dt="2023-05-17T11:29:18.237" v="4900" actId="164"/>
          <ac:picMkLst>
            <pc:docMk/>
            <pc:sldMk cId="1498452382" sldId="283"/>
            <ac:picMk id="10" creationId="{E97E72A3-B11D-9572-2051-383A251DECED}"/>
          </ac:picMkLst>
        </pc:picChg>
        <pc:picChg chg="add mod">
          <ac:chgData name="김 범수" userId="863329ffd88cf9fc" providerId="LiveId" clId="{A7366563-65F8-44A4-92A1-8B54238646B6}" dt="2023-05-17T11:30:24.857" v="5031" actId="164"/>
          <ac:picMkLst>
            <pc:docMk/>
            <pc:sldMk cId="1498452382" sldId="283"/>
            <ac:picMk id="13" creationId="{889BEA83-0B07-F464-4185-073279B93CB3}"/>
          </ac:picMkLst>
        </pc:picChg>
      </pc:sldChg>
      <pc:sldChg chg="addSp modSp add mod">
        <pc:chgData name="김 범수" userId="863329ffd88cf9fc" providerId="LiveId" clId="{A7366563-65F8-44A4-92A1-8B54238646B6}" dt="2023-05-17T11:33:35.616" v="5115" actId="164"/>
        <pc:sldMkLst>
          <pc:docMk/>
          <pc:sldMk cId="3370126142" sldId="284"/>
        </pc:sldMkLst>
        <pc:spChg chg="add mod">
          <ac:chgData name="김 범수" userId="863329ffd88cf9fc" providerId="LiveId" clId="{A7366563-65F8-44A4-92A1-8B54238646B6}" dt="2023-05-17T11:33:35.616" v="5115" actId="164"/>
          <ac:spMkLst>
            <pc:docMk/>
            <pc:sldMk cId="3370126142" sldId="284"/>
            <ac:spMk id="4" creationId="{7554FA35-155A-9075-C802-679F03231B65}"/>
          </ac:spMkLst>
        </pc:spChg>
        <pc:grpChg chg="add mod">
          <ac:chgData name="김 범수" userId="863329ffd88cf9fc" providerId="LiveId" clId="{A7366563-65F8-44A4-92A1-8B54238646B6}" dt="2023-05-17T11:33:35.616" v="5115" actId="164"/>
          <ac:grpSpMkLst>
            <pc:docMk/>
            <pc:sldMk cId="3370126142" sldId="284"/>
            <ac:grpSpMk id="5" creationId="{4DFAA7CB-2482-3D5E-3DF6-96EF1766B246}"/>
          </ac:grpSpMkLst>
        </pc:grpChg>
        <pc:picChg chg="add mod">
          <ac:chgData name="김 범수" userId="863329ffd88cf9fc" providerId="LiveId" clId="{A7366563-65F8-44A4-92A1-8B54238646B6}" dt="2023-05-17T11:33:35.616" v="5115" actId="164"/>
          <ac:picMkLst>
            <pc:docMk/>
            <pc:sldMk cId="3370126142" sldId="284"/>
            <ac:picMk id="3" creationId="{DB6DE3A8-525B-51E3-2BB2-E7911FE63859}"/>
          </ac:picMkLst>
        </pc:picChg>
      </pc:sldChg>
      <pc:sldChg chg="addSp delSp modSp add mod">
        <pc:chgData name="김 범수" userId="863329ffd88cf9fc" providerId="LiveId" clId="{A7366563-65F8-44A4-92A1-8B54238646B6}" dt="2023-05-17T11:34:47.325" v="5175" actId="164"/>
        <pc:sldMkLst>
          <pc:docMk/>
          <pc:sldMk cId="2096108722" sldId="285"/>
        </pc:sldMkLst>
        <pc:spChg chg="add del mod">
          <ac:chgData name="김 범수" userId="863329ffd88cf9fc" providerId="LiveId" clId="{A7366563-65F8-44A4-92A1-8B54238646B6}" dt="2023-05-17T11:34:35.372" v="5127"/>
          <ac:spMkLst>
            <pc:docMk/>
            <pc:sldMk cId="2096108722" sldId="285"/>
            <ac:spMk id="6" creationId="{4081DE39-9000-9BD2-140D-21B98AA63EC1}"/>
          </ac:spMkLst>
        </pc:spChg>
        <pc:spChg chg="add mod">
          <ac:chgData name="김 범수" userId="863329ffd88cf9fc" providerId="LiveId" clId="{A7366563-65F8-44A4-92A1-8B54238646B6}" dt="2023-05-17T11:34:47.325" v="5175" actId="164"/>
          <ac:spMkLst>
            <pc:docMk/>
            <pc:sldMk cId="2096108722" sldId="285"/>
            <ac:spMk id="7" creationId="{EC2E88BA-4C92-FB1E-0B1C-B3EC189C6EEB}"/>
          </ac:spMkLst>
        </pc:spChg>
        <pc:spChg chg="add mod">
          <ac:chgData name="김 범수" userId="863329ffd88cf9fc" providerId="LiveId" clId="{A7366563-65F8-44A4-92A1-8B54238646B6}" dt="2023-05-17T11:34:43.584" v="5172" actId="164"/>
          <ac:spMkLst>
            <pc:docMk/>
            <pc:sldMk cId="2096108722" sldId="285"/>
            <ac:spMk id="9" creationId="{3E6C70A8-B43C-A4E0-6575-33E8DA5976D1}"/>
          </ac:spMkLst>
        </pc:spChg>
        <pc:grpChg chg="add del mod">
          <ac:chgData name="김 범수" userId="863329ffd88cf9fc" providerId="LiveId" clId="{A7366563-65F8-44A4-92A1-8B54238646B6}" dt="2023-05-17T11:34:45.998" v="5174" actId="478"/>
          <ac:grpSpMkLst>
            <pc:docMk/>
            <pc:sldMk cId="2096108722" sldId="285"/>
            <ac:grpSpMk id="10" creationId="{8C1AAA71-5FC9-D618-2B3D-5A5F7E1C9CE4}"/>
          </ac:grpSpMkLst>
        </pc:grpChg>
        <pc:grpChg chg="add mod">
          <ac:chgData name="김 범수" userId="863329ffd88cf9fc" providerId="LiveId" clId="{A7366563-65F8-44A4-92A1-8B54238646B6}" dt="2023-05-17T11:34:47.325" v="5175" actId="164"/>
          <ac:grpSpMkLst>
            <pc:docMk/>
            <pc:sldMk cId="2096108722" sldId="285"/>
            <ac:grpSpMk id="11" creationId="{BBC877F8-DA0B-0E14-7F78-14AD7242CD2F}"/>
          </ac:grpSpMkLst>
        </pc:grpChg>
        <pc:picChg chg="add del mod">
          <ac:chgData name="김 범수" userId="863329ffd88cf9fc" providerId="LiveId" clId="{A7366563-65F8-44A4-92A1-8B54238646B6}" dt="2023-05-17T11:34:29.840" v="5120" actId="478"/>
          <ac:picMkLst>
            <pc:docMk/>
            <pc:sldMk cId="2096108722" sldId="285"/>
            <ac:picMk id="3" creationId="{E5C4DF29-C5BD-16F8-09D8-E5D8471C4E56}"/>
          </ac:picMkLst>
        </pc:picChg>
        <pc:picChg chg="add mod">
          <ac:chgData name="김 범수" userId="863329ffd88cf9fc" providerId="LiveId" clId="{A7366563-65F8-44A4-92A1-8B54238646B6}" dt="2023-05-17T11:34:47.325" v="5175" actId="164"/>
          <ac:picMkLst>
            <pc:docMk/>
            <pc:sldMk cId="2096108722" sldId="285"/>
            <ac:picMk id="5" creationId="{675A08CF-AFCB-9AFD-830A-B43690B74F74}"/>
          </ac:picMkLst>
        </pc:picChg>
        <pc:picChg chg="add mod">
          <ac:chgData name="김 범수" userId="863329ffd88cf9fc" providerId="LiveId" clId="{A7366563-65F8-44A4-92A1-8B54238646B6}" dt="2023-05-17T11:34:43.584" v="5172" actId="164"/>
          <ac:picMkLst>
            <pc:docMk/>
            <pc:sldMk cId="2096108722" sldId="285"/>
            <ac:picMk id="8" creationId="{477BD425-0CD3-6E8B-041B-D01EDB0EEFB5}"/>
          </ac:picMkLst>
        </pc:picChg>
      </pc:sldChg>
      <pc:sldChg chg="addSp delSp modSp add mod">
        <pc:chgData name="김 범수" userId="863329ffd88cf9fc" providerId="LiveId" clId="{A7366563-65F8-44A4-92A1-8B54238646B6}" dt="2023-05-17T11:37:23.609" v="5631" actId="20577"/>
        <pc:sldMkLst>
          <pc:docMk/>
          <pc:sldMk cId="3950348131" sldId="286"/>
        </pc:sldMkLst>
        <pc:spChg chg="add mod">
          <ac:chgData name="김 범수" userId="863329ffd88cf9fc" providerId="LiveId" clId="{A7366563-65F8-44A4-92A1-8B54238646B6}" dt="2023-05-17T11:37:23.609" v="5631" actId="20577"/>
          <ac:spMkLst>
            <pc:docMk/>
            <pc:sldMk cId="3950348131" sldId="286"/>
            <ac:spMk id="6" creationId="{594783DB-CB7D-BF72-A626-DF9E9F9B3D26}"/>
          </ac:spMkLst>
        </pc:spChg>
        <pc:grpChg chg="add mod">
          <ac:chgData name="김 범수" userId="863329ffd88cf9fc" providerId="LiveId" clId="{A7366563-65F8-44A4-92A1-8B54238646B6}" dt="2023-05-17T11:36:13.140" v="5225" actId="164"/>
          <ac:grpSpMkLst>
            <pc:docMk/>
            <pc:sldMk cId="3950348131" sldId="286"/>
            <ac:grpSpMk id="7" creationId="{C266E233-4290-A191-F5DC-5ABBC81FD2C0}"/>
          </ac:grpSpMkLst>
        </pc:grpChg>
        <pc:picChg chg="add del mod">
          <ac:chgData name="김 범수" userId="863329ffd88cf9fc" providerId="LiveId" clId="{A7366563-65F8-44A4-92A1-8B54238646B6}" dt="2023-05-17T11:35:56.669" v="5179" actId="478"/>
          <ac:picMkLst>
            <pc:docMk/>
            <pc:sldMk cId="3950348131" sldId="286"/>
            <ac:picMk id="3" creationId="{3CA08992-1C14-E5E0-D85A-1BDBB61169A9}"/>
          </ac:picMkLst>
        </pc:picChg>
        <pc:picChg chg="add mod">
          <ac:chgData name="김 범수" userId="863329ffd88cf9fc" providerId="LiveId" clId="{A7366563-65F8-44A4-92A1-8B54238646B6}" dt="2023-05-17T11:36:13.140" v="5225" actId="164"/>
          <ac:picMkLst>
            <pc:docMk/>
            <pc:sldMk cId="3950348131" sldId="286"/>
            <ac:picMk id="5" creationId="{EC95B78B-E1D7-649A-105A-7E0611375146}"/>
          </ac:picMkLst>
        </pc:picChg>
      </pc:sldChg>
      <pc:sldChg chg="add">
        <pc:chgData name="김 범수" userId="863329ffd88cf9fc" providerId="LiveId" clId="{A7366563-65F8-44A4-92A1-8B54238646B6}" dt="2023-05-17T03:09:19.361" v="341"/>
        <pc:sldMkLst>
          <pc:docMk/>
          <pc:sldMk cId="4203853479" sldId="287"/>
        </pc:sldMkLst>
      </pc:sldChg>
      <pc:sldChg chg="add">
        <pc:chgData name="김 범수" userId="863329ffd88cf9fc" providerId="LiveId" clId="{A7366563-65F8-44A4-92A1-8B54238646B6}" dt="2023-05-17T03:09:19.391" v="342"/>
        <pc:sldMkLst>
          <pc:docMk/>
          <pc:sldMk cId="321163913" sldId="288"/>
        </pc:sldMkLst>
      </pc:sldChg>
      <pc:sldChg chg="add">
        <pc:chgData name="김 범수" userId="863329ffd88cf9fc" providerId="LiveId" clId="{A7366563-65F8-44A4-92A1-8B54238646B6}" dt="2023-05-17T03:09:19.421" v="343"/>
        <pc:sldMkLst>
          <pc:docMk/>
          <pc:sldMk cId="4005080394" sldId="289"/>
        </pc:sldMkLst>
      </pc:sldChg>
      <pc:sldChg chg="add">
        <pc:chgData name="김 범수" userId="863329ffd88cf9fc" providerId="LiveId" clId="{A7366563-65F8-44A4-92A1-8B54238646B6}" dt="2023-05-17T03:09:19.456" v="344"/>
        <pc:sldMkLst>
          <pc:docMk/>
          <pc:sldMk cId="3449890367" sldId="290"/>
        </pc:sldMkLst>
      </pc:sldChg>
      <pc:sldChg chg="add">
        <pc:chgData name="김 범수" userId="863329ffd88cf9fc" providerId="LiveId" clId="{A7366563-65F8-44A4-92A1-8B54238646B6}" dt="2023-05-17T03:09:19.484" v="345"/>
        <pc:sldMkLst>
          <pc:docMk/>
          <pc:sldMk cId="2842161257" sldId="291"/>
        </pc:sldMkLst>
      </pc:sldChg>
      <pc:sldChg chg="add">
        <pc:chgData name="김 범수" userId="863329ffd88cf9fc" providerId="LiveId" clId="{A7366563-65F8-44A4-92A1-8B54238646B6}" dt="2023-05-17T03:09:19.517" v="346"/>
        <pc:sldMkLst>
          <pc:docMk/>
          <pc:sldMk cId="988254880" sldId="292"/>
        </pc:sldMkLst>
      </pc:sldChg>
      <pc:sldChg chg="add">
        <pc:chgData name="김 범수" userId="863329ffd88cf9fc" providerId="LiveId" clId="{A7366563-65F8-44A4-92A1-8B54238646B6}" dt="2023-05-17T03:09:19.568" v="347"/>
        <pc:sldMkLst>
          <pc:docMk/>
          <pc:sldMk cId="1061215672" sldId="293"/>
        </pc:sldMkLst>
      </pc:sldChg>
      <pc:sldChg chg="add">
        <pc:chgData name="김 범수" userId="863329ffd88cf9fc" providerId="LiveId" clId="{A7366563-65F8-44A4-92A1-8B54238646B6}" dt="2023-05-17T03:09:19.593" v="348"/>
        <pc:sldMkLst>
          <pc:docMk/>
          <pc:sldMk cId="1885152343" sldId="294"/>
        </pc:sldMkLst>
      </pc:sldChg>
      <pc:sldChg chg="add">
        <pc:chgData name="김 범수" userId="863329ffd88cf9fc" providerId="LiveId" clId="{A7366563-65F8-44A4-92A1-8B54238646B6}" dt="2023-05-17T03:09:19.626" v="349"/>
        <pc:sldMkLst>
          <pc:docMk/>
          <pc:sldMk cId="4150376744" sldId="295"/>
        </pc:sldMkLst>
      </pc:sldChg>
      <pc:sldChg chg="add">
        <pc:chgData name="김 범수" userId="863329ffd88cf9fc" providerId="LiveId" clId="{A7366563-65F8-44A4-92A1-8B54238646B6}" dt="2023-05-17T03:09:19.654" v="350"/>
        <pc:sldMkLst>
          <pc:docMk/>
          <pc:sldMk cId="1026412324" sldId="296"/>
        </pc:sldMkLst>
      </pc:sldChg>
      <pc:sldChg chg="add">
        <pc:chgData name="김 범수" userId="863329ffd88cf9fc" providerId="LiveId" clId="{A7366563-65F8-44A4-92A1-8B54238646B6}" dt="2023-05-17T03:09:19.690" v="351"/>
        <pc:sldMkLst>
          <pc:docMk/>
          <pc:sldMk cId="2807715116" sldId="297"/>
        </pc:sldMkLst>
      </pc:sldChg>
      <pc:sldChg chg="add">
        <pc:chgData name="김 범수" userId="863329ffd88cf9fc" providerId="LiveId" clId="{A7366563-65F8-44A4-92A1-8B54238646B6}" dt="2023-05-17T03:09:19.718" v="352"/>
        <pc:sldMkLst>
          <pc:docMk/>
          <pc:sldMk cId="2454310184" sldId="298"/>
        </pc:sldMkLst>
      </pc:sldChg>
      <pc:sldChg chg="add">
        <pc:chgData name="김 범수" userId="863329ffd88cf9fc" providerId="LiveId" clId="{A7366563-65F8-44A4-92A1-8B54238646B6}" dt="2023-05-17T03:09:19.754" v="353"/>
        <pc:sldMkLst>
          <pc:docMk/>
          <pc:sldMk cId="2145923921" sldId="299"/>
        </pc:sldMkLst>
      </pc:sldChg>
      <pc:sldChg chg="add">
        <pc:chgData name="김 범수" userId="863329ffd88cf9fc" providerId="LiveId" clId="{A7366563-65F8-44A4-92A1-8B54238646B6}" dt="2023-05-17T03:09:19.781" v="354"/>
        <pc:sldMkLst>
          <pc:docMk/>
          <pc:sldMk cId="73034827" sldId="300"/>
        </pc:sldMkLst>
      </pc:sldChg>
      <pc:sldChg chg="add">
        <pc:chgData name="김 범수" userId="863329ffd88cf9fc" providerId="LiveId" clId="{A7366563-65F8-44A4-92A1-8B54238646B6}" dt="2023-05-17T03:09:19.829" v="355"/>
        <pc:sldMkLst>
          <pc:docMk/>
          <pc:sldMk cId="676260802" sldId="301"/>
        </pc:sldMkLst>
      </pc:sldChg>
      <pc:sldChg chg="add">
        <pc:chgData name="김 범수" userId="863329ffd88cf9fc" providerId="LiveId" clId="{A7366563-65F8-44A4-92A1-8B54238646B6}" dt="2023-05-17T03:09:19.858" v="356"/>
        <pc:sldMkLst>
          <pc:docMk/>
          <pc:sldMk cId="1837752774" sldId="302"/>
        </pc:sldMkLst>
      </pc:sldChg>
      <pc:sldChg chg="add">
        <pc:chgData name="김 범수" userId="863329ffd88cf9fc" providerId="LiveId" clId="{A7366563-65F8-44A4-92A1-8B54238646B6}" dt="2023-05-17T03:09:19.888" v="357"/>
        <pc:sldMkLst>
          <pc:docMk/>
          <pc:sldMk cId="3396246168" sldId="303"/>
        </pc:sldMkLst>
      </pc:sldChg>
      <pc:sldChg chg="add">
        <pc:chgData name="김 범수" userId="863329ffd88cf9fc" providerId="LiveId" clId="{A7366563-65F8-44A4-92A1-8B54238646B6}" dt="2023-05-17T03:09:19.923" v="358"/>
        <pc:sldMkLst>
          <pc:docMk/>
          <pc:sldMk cId="2219281932" sldId="304"/>
        </pc:sldMkLst>
      </pc:sldChg>
      <pc:sldChg chg="add">
        <pc:chgData name="김 범수" userId="863329ffd88cf9fc" providerId="LiveId" clId="{A7366563-65F8-44A4-92A1-8B54238646B6}" dt="2023-05-17T03:09:19.953" v="359"/>
        <pc:sldMkLst>
          <pc:docMk/>
          <pc:sldMk cId="366119245" sldId="305"/>
        </pc:sldMkLst>
      </pc:sldChg>
      <pc:sldChg chg="add">
        <pc:chgData name="김 범수" userId="863329ffd88cf9fc" providerId="LiveId" clId="{A7366563-65F8-44A4-92A1-8B54238646B6}" dt="2023-05-17T03:09:19.983" v="360"/>
        <pc:sldMkLst>
          <pc:docMk/>
          <pc:sldMk cId="32141706" sldId="306"/>
        </pc:sldMkLst>
      </pc:sldChg>
      <pc:sldChg chg="add">
        <pc:chgData name="김 범수" userId="863329ffd88cf9fc" providerId="LiveId" clId="{A7366563-65F8-44A4-92A1-8B54238646B6}" dt="2023-05-17T03:09:20.015" v="361"/>
        <pc:sldMkLst>
          <pc:docMk/>
          <pc:sldMk cId="2671998892" sldId="307"/>
        </pc:sldMkLst>
      </pc:sldChg>
      <pc:sldChg chg="add">
        <pc:chgData name="김 범수" userId="863329ffd88cf9fc" providerId="LiveId" clId="{A7366563-65F8-44A4-92A1-8B54238646B6}" dt="2023-05-17T03:09:20.044" v="362"/>
        <pc:sldMkLst>
          <pc:docMk/>
          <pc:sldMk cId="497087689" sldId="308"/>
        </pc:sldMkLst>
      </pc:sldChg>
      <pc:sldChg chg="add">
        <pc:chgData name="김 범수" userId="863329ffd88cf9fc" providerId="LiveId" clId="{A7366563-65F8-44A4-92A1-8B54238646B6}" dt="2023-05-17T03:09:20.096" v="363"/>
        <pc:sldMkLst>
          <pc:docMk/>
          <pc:sldMk cId="4103160961" sldId="309"/>
        </pc:sldMkLst>
      </pc:sldChg>
      <pc:sldChg chg="add">
        <pc:chgData name="김 범수" userId="863329ffd88cf9fc" providerId="LiveId" clId="{A7366563-65F8-44A4-92A1-8B54238646B6}" dt="2023-05-17T03:09:20.124" v="364"/>
        <pc:sldMkLst>
          <pc:docMk/>
          <pc:sldMk cId="2388774208" sldId="310"/>
        </pc:sldMkLst>
      </pc:sldChg>
      <pc:sldChg chg="add">
        <pc:chgData name="김 범수" userId="863329ffd88cf9fc" providerId="LiveId" clId="{A7366563-65F8-44A4-92A1-8B54238646B6}" dt="2023-05-17T03:09:20.153" v="365"/>
        <pc:sldMkLst>
          <pc:docMk/>
          <pc:sldMk cId="983575980" sldId="311"/>
        </pc:sldMkLst>
      </pc:sldChg>
      <pc:sldChg chg="add">
        <pc:chgData name="김 범수" userId="863329ffd88cf9fc" providerId="LiveId" clId="{A7366563-65F8-44A4-92A1-8B54238646B6}" dt="2023-05-17T03:09:20.186" v="366"/>
        <pc:sldMkLst>
          <pc:docMk/>
          <pc:sldMk cId="264903085" sldId="312"/>
        </pc:sldMkLst>
      </pc:sldChg>
      <pc:sldChg chg="add">
        <pc:chgData name="김 범수" userId="863329ffd88cf9fc" providerId="LiveId" clId="{A7366563-65F8-44A4-92A1-8B54238646B6}" dt="2023-05-17T03:09:20.221" v="367"/>
        <pc:sldMkLst>
          <pc:docMk/>
          <pc:sldMk cId="1069179125" sldId="313"/>
        </pc:sldMkLst>
      </pc:sldChg>
      <pc:sldChg chg="add">
        <pc:chgData name="김 범수" userId="863329ffd88cf9fc" providerId="LiveId" clId="{A7366563-65F8-44A4-92A1-8B54238646B6}" dt="2023-05-17T03:09:20.248" v="368"/>
        <pc:sldMkLst>
          <pc:docMk/>
          <pc:sldMk cId="1707439573" sldId="314"/>
        </pc:sldMkLst>
      </pc:sldChg>
      <pc:sldChg chg="add">
        <pc:chgData name="김 범수" userId="863329ffd88cf9fc" providerId="LiveId" clId="{A7366563-65F8-44A4-92A1-8B54238646B6}" dt="2023-05-17T03:09:20.279" v="369"/>
        <pc:sldMkLst>
          <pc:docMk/>
          <pc:sldMk cId="2675701705" sldId="315"/>
        </pc:sldMkLst>
      </pc:sldChg>
      <pc:sldChg chg="add">
        <pc:chgData name="김 범수" userId="863329ffd88cf9fc" providerId="LiveId" clId="{A7366563-65F8-44A4-92A1-8B54238646B6}" dt="2023-05-17T03:09:20.311" v="370"/>
        <pc:sldMkLst>
          <pc:docMk/>
          <pc:sldMk cId="1416891285" sldId="316"/>
        </pc:sldMkLst>
      </pc:sldChg>
      <pc:sldChg chg="add">
        <pc:chgData name="김 범수" userId="863329ffd88cf9fc" providerId="LiveId" clId="{A7366563-65F8-44A4-92A1-8B54238646B6}" dt="2023-05-17T03:09:20.346" v="371"/>
        <pc:sldMkLst>
          <pc:docMk/>
          <pc:sldMk cId="1348009286" sldId="317"/>
        </pc:sldMkLst>
      </pc:sldChg>
      <pc:sldChg chg="add">
        <pc:chgData name="김 범수" userId="863329ffd88cf9fc" providerId="LiveId" clId="{A7366563-65F8-44A4-92A1-8B54238646B6}" dt="2023-05-17T03:09:20.386" v="372"/>
        <pc:sldMkLst>
          <pc:docMk/>
          <pc:sldMk cId="2214590619" sldId="318"/>
        </pc:sldMkLst>
      </pc:sldChg>
      <pc:sldChg chg="add">
        <pc:chgData name="김 범수" userId="863329ffd88cf9fc" providerId="LiveId" clId="{A7366563-65F8-44A4-92A1-8B54238646B6}" dt="2023-05-17T03:09:20.422" v="373"/>
        <pc:sldMkLst>
          <pc:docMk/>
          <pc:sldMk cId="416461546" sldId="319"/>
        </pc:sldMkLst>
      </pc:sldChg>
      <pc:sldChg chg="add">
        <pc:chgData name="김 범수" userId="863329ffd88cf9fc" providerId="LiveId" clId="{A7366563-65F8-44A4-92A1-8B54238646B6}" dt="2023-05-17T03:09:20.456" v="374"/>
        <pc:sldMkLst>
          <pc:docMk/>
          <pc:sldMk cId="1356601430" sldId="320"/>
        </pc:sldMkLst>
      </pc:sldChg>
      <pc:sldChg chg="add">
        <pc:chgData name="김 범수" userId="863329ffd88cf9fc" providerId="LiveId" clId="{A7366563-65F8-44A4-92A1-8B54238646B6}" dt="2023-05-17T03:09:20.485" v="375"/>
        <pc:sldMkLst>
          <pc:docMk/>
          <pc:sldMk cId="4030788099" sldId="32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A4661-9887-F22E-E7DA-EDB3BC685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3260FE-45E4-5817-3A89-3774601D5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61B8B-9687-6897-10DB-AF3B3B81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F94B3-694A-22C2-B958-F4CFEF71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AE50D-72FB-7FEB-887B-31A59543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9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FA2CB-0A6F-2755-3493-DDBA4060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E927DA-61E7-154C-8351-27B3960C5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8FE92-2DDF-DB35-6484-DAE9880F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5EC1D-DC46-7264-48AC-E9262D8B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BBE77-F67B-4888-BE91-E6155B52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3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18EDAB-47C6-1BDF-F834-3DF5F7A7B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D7DA8-63F5-D68B-0BB9-58176DC44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F235D-CC44-EC3A-4FC4-04750810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62536-A31F-A286-26E8-309BB550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9ED398-4C69-617A-7353-55C97940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3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64B47-E797-877F-CC24-8DAD3168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3A61AA-7E99-81FF-AFDD-BA78B1659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8EBE2-6895-2860-355C-5015A110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5D909-3FEF-B9AA-243B-8C2380D2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B2528-03AB-EC59-556A-6DAA0B9B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3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A6148-93CF-BCB7-3438-68914FD1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9C7D8-E787-FBE8-A769-60D581A3B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76E0-44E5-C74B-4C91-47820823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85AFE-7D77-5BA9-F69B-2BE9F4CE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C051F-5F1B-C5E8-E106-AD4C9903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8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C10C7-1973-450A-BF36-9E0A7652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0823-F739-0BAB-6C12-EB9E7913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DC583-5B26-E6C8-C086-6936B8E24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12A614-3996-3599-8773-BC24829D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D2CFB8-B282-E831-2620-A2D7A88D6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987AB5-B896-98E4-91D0-E316E499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4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18C88-4A15-87FE-F5AB-3B10714F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D0A5D-AEA9-E203-BB98-FB2AA3CAD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BDEE2-2652-A273-FD13-C85E2A56E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D60C67-F0B1-BB7D-B27C-49AF52B07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67D61B-663C-5AE9-1642-2DE7E53DC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14BF5C-8C9D-52C4-9D43-A17FB248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F11C83-CD6F-FD10-2924-4BC60199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18753C-C443-7BD8-A184-0C06772A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E7565-8BCC-3B67-C6DD-F2F49BD8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C89C2F-A36B-FAD8-8177-F9E73727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A1B3E-C794-DA7F-7A56-4FB7EF14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3D813-1CC9-707D-153B-F6A7DD63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1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C87152-0027-1913-F3CB-B0AF65FF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E59B49-6365-CFE9-85EF-F04091EF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40C53-C404-1870-9CC8-421EFF11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1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DB74E-B707-5FD7-9376-5D170A6C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E07C10-223F-0D37-45BA-8AB511D0C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594C03-1132-75B5-5829-1558454FF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5188E-F6D4-E068-A187-876395F1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86F95E-86F1-10BE-BF95-7951EA40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02846A-F509-8CA9-42DC-0154B557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0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65454-C146-CCB1-648B-A8AFF911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A93BF-F026-2816-0E39-E03AE22B4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E167CB-3881-C033-28B7-DD926D23C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83FC6-C972-561D-55A9-53E0100E5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FE85D7-8BAC-7D76-4532-F6B8CDA0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9323BC-B0AD-B072-4CAE-5C887AF4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7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F1EB2-7298-74FB-1DFE-F916B0F3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D27374-D5B0-B2DB-5182-A1037293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45A97-864A-4D12-E8A5-AF2130374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BFAC-5122-4EF4-AC4A-71B1C1CAC0E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23F37-1ED1-F9D2-5E4E-F66573388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0E384-BD9C-5C45-66B2-08B87CF2A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003F1-35D5-4B57-BCA9-41F36CB54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9E85F57-C949-2F59-AE63-86326C6589B0}"/>
              </a:ext>
            </a:extLst>
          </p:cNvPr>
          <p:cNvGrpSpPr/>
          <p:nvPr/>
        </p:nvGrpSpPr>
        <p:grpSpPr>
          <a:xfrm>
            <a:off x="540168" y="675247"/>
            <a:ext cx="5010407" cy="3180197"/>
            <a:chOff x="540168" y="675247"/>
            <a:chExt cx="5010407" cy="31801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F468BA-2D65-B029-82B2-28588F177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68" y="675247"/>
              <a:ext cx="5010407" cy="16764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4FC736-1C5D-2874-1A77-1298D480779F}"/>
                </a:ext>
              </a:extLst>
            </p:cNvPr>
            <p:cNvSpPr txBox="1"/>
            <p:nvPr/>
          </p:nvSpPr>
          <p:spPr>
            <a:xfrm>
              <a:off x="540168" y="2655115"/>
              <a:ext cx="28031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해설</a:t>
              </a:r>
              <a:r>
                <a:rPr lang="en-US" altLang="ko-KR" dirty="0"/>
                <a:t>&gt;</a:t>
              </a:r>
            </a:p>
            <a:p>
              <a:r>
                <a:rPr lang="en-US" altLang="ko-KR" dirty="0"/>
                <a:t>Trace = (</a:t>
              </a:r>
              <a:r>
                <a:rPr lang="ko-KR" altLang="en-US" dirty="0"/>
                <a:t>경로를</a:t>
              </a:r>
              <a:r>
                <a:rPr lang="en-US" altLang="ko-KR" dirty="0"/>
                <a:t>)</a:t>
              </a:r>
              <a:r>
                <a:rPr lang="ko-KR" altLang="en-US" dirty="0"/>
                <a:t>추적하다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뒤에 </a:t>
              </a:r>
              <a:r>
                <a:rPr lang="en-US" altLang="ko-KR" dirty="0"/>
                <a:t>rt = route</a:t>
              </a:r>
              <a:r>
                <a:rPr lang="ko-KR" altLang="en-US" dirty="0"/>
                <a:t>의 약자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5A202B-FC9B-E9EA-5336-CFC21D9BA9FC}"/>
              </a:ext>
            </a:extLst>
          </p:cNvPr>
          <p:cNvGrpSpPr/>
          <p:nvPr/>
        </p:nvGrpSpPr>
        <p:grpSpPr>
          <a:xfrm>
            <a:off x="6377810" y="675247"/>
            <a:ext cx="4846198" cy="2520673"/>
            <a:chOff x="6377810" y="675247"/>
            <a:chExt cx="4846198" cy="25206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ED2779-ABE6-E540-9706-4A2E555B1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810" y="675247"/>
              <a:ext cx="4197566" cy="1124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A1A079-4C64-6856-E778-D7FBE29E0310}"/>
                </a:ext>
              </a:extLst>
            </p:cNvPr>
            <p:cNvSpPr txBox="1"/>
            <p:nvPr/>
          </p:nvSpPr>
          <p:spPr>
            <a:xfrm>
              <a:off x="6377810" y="1995591"/>
              <a:ext cx="484619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해설</a:t>
              </a:r>
              <a:r>
                <a:rPr lang="en-US" altLang="ko-KR" dirty="0"/>
                <a:t>&gt;</a:t>
              </a:r>
            </a:p>
            <a:p>
              <a:r>
                <a:rPr lang="en-US" altLang="ko-KR" dirty="0"/>
                <a:t>A Class = 00000000 ~ 01111111 = 0~127</a:t>
              </a:r>
            </a:p>
            <a:p>
              <a:r>
                <a:rPr lang="en-US" altLang="ko-KR" dirty="0"/>
                <a:t>B Class = 10000000 ~ 10111111 = 128~191</a:t>
              </a:r>
            </a:p>
            <a:p>
              <a:r>
                <a:rPr lang="en-US" altLang="ko-KR" dirty="0"/>
                <a:t>C Class = 11000000 ~ 11011111 = 192~223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628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ADD8FA6-F944-EE60-4938-AD715A57119E}"/>
              </a:ext>
            </a:extLst>
          </p:cNvPr>
          <p:cNvGrpSpPr/>
          <p:nvPr/>
        </p:nvGrpSpPr>
        <p:grpSpPr>
          <a:xfrm>
            <a:off x="422038" y="617872"/>
            <a:ext cx="4978656" cy="2396337"/>
            <a:chOff x="422038" y="617872"/>
            <a:chExt cx="4978656" cy="23963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90FB74-5248-50BC-B1DE-578C5B62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038" y="617872"/>
              <a:ext cx="4978656" cy="1854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15BD95-FBF4-B38F-4C0A-F86E79932ABE}"/>
                </a:ext>
              </a:extLst>
            </p:cNvPr>
            <p:cNvSpPr txBox="1"/>
            <p:nvPr/>
          </p:nvSpPr>
          <p:spPr>
            <a:xfrm>
              <a:off x="422038" y="2644877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설명할것도</a:t>
              </a:r>
              <a:r>
                <a:rPr lang="ko-KR" altLang="en-US" dirty="0"/>
                <a:t> 없음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14665B-8850-E58B-49BD-8DCD1F48D0F8}"/>
              </a:ext>
            </a:extLst>
          </p:cNvPr>
          <p:cNvGrpSpPr/>
          <p:nvPr/>
        </p:nvGrpSpPr>
        <p:grpSpPr>
          <a:xfrm>
            <a:off x="5937531" y="528911"/>
            <a:ext cx="5016758" cy="3925724"/>
            <a:chOff x="5937531" y="528911"/>
            <a:chExt cx="5016758" cy="39257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5B7277-1FA5-BFE6-9426-D1399EC9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531" y="528911"/>
              <a:ext cx="5016758" cy="3283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123F02-1006-3C17-D764-5456CB4AD0D8}"/>
                </a:ext>
              </a:extLst>
            </p:cNvPr>
            <p:cNvSpPr txBox="1"/>
            <p:nvPr/>
          </p:nvSpPr>
          <p:spPr>
            <a:xfrm>
              <a:off x="5937531" y="4085303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설명할것도</a:t>
              </a:r>
              <a:r>
                <a:rPr lang="ko-KR" altLang="en-US" dirty="0"/>
                <a:t>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08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3D3870-9A2A-0419-6EF6-D4F036BE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6" y="768920"/>
            <a:ext cx="5391427" cy="17018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B38F75-B085-9017-9E2F-9F760CD3EF4C}"/>
              </a:ext>
            </a:extLst>
          </p:cNvPr>
          <p:cNvGrpSpPr/>
          <p:nvPr/>
        </p:nvGrpSpPr>
        <p:grpSpPr>
          <a:xfrm>
            <a:off x="629338" y="3596316"/>
            <a:ext cx="8792800" cy="1435174"/>
            <a:chOff x="629338" y="3596316"/>
            <a:chExt cx="8792800" cy="14351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E07C9F-E2FF-1533-C9D2-C9DF3487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38" y="3596316"/>
              <a:ext cx="5092962" cy="14351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1486E7-C3E0-A2C5-4477-C65308244DA4}"/>
                </a:ext>
              </a:extLst>
            </p:cNvPr>
            <p:cNvSpPr txBox="1"/>
            <p:nvPr/>
          </p:nvSpPr>
          <p:spPr>
            <a:xfrm>
              <a:off x="6371303" y="3647768"/>
              <a:ext cx="30508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하나의 회선을 여러 사용자 </a:t>
              </a:r>
              <a:endParaRPr lang="en-US" altLang="ko-KR" dirty="0"/>
            </a:p>
            <a:p>
              <a:r>
                <a:rPr lang="en-US" altLang="ko-KR" dirty="0"/>
                <a:t>= </a:t>
              </a:r>
              <a:r>
                <a:rPr lang="ko-KR" altLang="en-US" dirty="0"/>
                <a:t>멀티 </a:t>
              </a:r>
              <a:r>
                <a:rPr lang="ko-KR" altLang="en-US" dirty="0" err="1"/>
                <a:t>플렉싱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4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61A69A4-B36F-C3C8-2A60-A4A0C7A9C59C}"/>
              </a:ext>
            </a:extLst>
          </p:cNvPr>
          <p:cNvGrpSpPr/>
          <p:nvPr/>
        </p:nvGrpSpPr>
        <p:grpSpPr>
          <a:xfrm>
            <a:off x="677886" y="834479"/>
            <a:ext cx="5054860" cy="2478090"/>
            <a:chOff x="677886" y="834479"/>
            <a:chExt cx="5054860" cy="24780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1402F0-CE69-3D03-2816-4B95600B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886" y="834479"/>
              <a:ext cx="5054860" cy="1295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54BD57-0A13-2D1D-391A-5D0DE6F4C773}"/>
                </a:ext>
              </a:extLst>
            </p:cNvPr>
            <p:cNvSpPr txBox="1"/>
            <p:nvPr/>
          </p:nvSpPr>
          <p:spPr>
            <a:xfrm>
              <a:off x="776748" y="2389239"/>
              <a:ext cx="31902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CRC = </a:t>
              </a:r>
              <a:r>
                <a:rPr lang="ko-KR" altLang="en-US" dirty="0"/>
                <a:t>에러 검사 </a:t>
              </a:r>
              <a:endParaRPr lang="en-US" altLang="ko-KR" dirty="0"/>
            </a:p>
            <a:p>
              <a:r>
                <a:rPr lang="ko-KR" altLang="en-US" dirty="0"/>
                <a:t>에러 검사 </a:t>
              </a:r>
              <a:r>
                <a:rPr lang="en-US" altLang="ko-KR" dirty="0"/>
                <a:t>= 2</a:t>
              </a:r>
              <a:r>
                <a:rPr lang="ko-KR" altLang="en-US" dirty="0"/>
                <a:t>계층에서 수행 </a:t>
              </a:r>
              <a:endParaRPr lang="en-US" altLang="ko-KR" dirty="0"/>
            </a:p>
            <a:p>
              <a:r>
                <a:rPr lang="en-US" altLang="ko-KR" dirty="0"/>
                <a:t>2 </a:t>
              </a:r>
              <a:r>
                <a:rPr lang="ko-KR" altLang="en-US" dirty="0"/>
                <a:t>계층 </a:t>
              </a:r>
              <a:r>
                <a:rPr lang="en-US" altLang="ko-KR" dirty="0"/>
                <a:t>= </a:t>
              </a:r>
              <a:r>
                <a:rPr lang="ko-KR" altLang="en-US" dirty="0"/>
                <a:t>데이터링크 계층 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1A734D1-37BF-59AF-1FE7-90C6C418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8" y="4015208"/>
            <a:ext cx="4349974" cy="1600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081C8-80E4-65E2-530D-7C8FAC53545A}"/>
              </a:ext>
            </a:extLst>
          </p:cNvPr>
          <p:cNvSpPr txBox="1"/>
          <p:nvPr/>
        </p:nvSpPr>
        <p:spPr>
          <a:xfrm>
            <a:off x="5732746" y="3962400"/>
            <a:ext cx="5622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계층 </a:t>
            </a:r>
            <a:r>
              <a:rPr lang="ko-KR" altLang="en-US" dirty="0" err="1"/>
              <a:t>하는일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세션 연결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대화 제어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동기화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주로 연결과 관련된 일을 하고</a:t>
            </a:r>
            <a:r>
              <a:rPr lang="en-US" altLang="ko-KR" dirty="0"/>
              <a:t>, </a:t>
            </a:r>
            <a:r>
              <a:rPr lang="ko-KR" altLang="en-US" dirty="0"/>
              <a:t>에러검사는 안함 </a:t>
            </a:r>
          </a:p>
        </p:txBody>
      </p:sp>
    </p:spTree>
    <p:extLst>
      <p:ext uri="{BB962C8B-B14F-4D97-AF65-F5344CB8AC3E}">
        <p14:creationId xmlns:p14="http://schemas.microsoft.com/office/powerpoint/2010/main" val="258596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8916D8-E0F2-5553-AC87-5E07AA2D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45" y="1118863"/>
            <a:ext cx="5219968" cy="2673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407DF-6788-82B3-BA31-0BF8B728E9ED}"/>
              </a:ext>
            </a:extLst>
          </p:cNvPr>
          <p:cNvSpPr txBox="1"/>
          <p:nvPr/>
        </p:nvSpPr>
        <p:spPr>
          <a:xfrm>
            <a:off x="1494503" y="4670323"/>
            <a:ext cx="4299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 토폴로지 </a:t>
            </a:r>
            <a:r>
              <a:rPr lang="en-US" altLang="ko-KR" dirty="0"/>
              <a:t>= </a:t>
            </a:r>
            <a:r>
              <a:rPr lang="ko-KR" altLang="en-US" dirty="0"/>
              <a:t>일자형 네트워크 구조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상대적으로 저렴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이건 </a:t>
            </a:r>
            <a:r>
              <a:rPr lang="en-US" altLang="ko-KR" dirty="0"/>
              <a:t>STAR </a:t>
            </a:r>
            <a:r>
              <a:rPr lang="ko-KR" altLang="en-US" dirty="0"/>
              <a:t>토폴로지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이게 맞음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49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43FC867-7BEF-CE48-D727-3C3124504FBF}"/>
              </a:ext>
            </a:extLst>
          </p:cNvPr>
          <p:cNvGrpSpPr/>
          <p:nvPr/>
        </p:nvGrpSpPr>
        <p:grpSpPr>
          <a:xfrm>
            <a:off x="1003256" y="408776"/>
            <a:ext cx="5721644" cy="4339303"/>
            <a:chOff x="1003256" y="408776"/>
            <a:chExt cx="5721644" cy="43393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4F2535-0420-BD16-E0CA-311BF94AF9E4}"/>
                </a:ext>
              </a:extLst>
            </p:cNvPr>
            <p:cNvSpPr txBox="1"/>
            <p:nvPr/>
          </p:nvSpPr>
          <p:spPr>
            <a:xfrm>
              <a:off x="1003256" y="3824749"/>
              <a:ext cx="4934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암기 </a:t>
              </a:r>
              <a:r>
                <a:rPr lang="en-US" altLang="ko-KR" dirty="0"/>
                <a:t>– </a:t>
              </a:r>
              <a:r>
                <a:rPr lang="ko-KR" altLang="en-US" dirty="0" err="1"/>
                <a:t>물데네전세표응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표 </a:t>
              </a:r>
              <a:r>
                <a:rPr lang="en-US" altLang="ko-KR" dirty="0"/>
                <a:t>= </a:t>
              </a:r>
              <a:r>
                <a:rPr lang="ko-KR" altLang="en-US" dirty="0"/>
                <a:t>표현계층</a:t>
              </a:r>
              <a:r>
                <a:rPr lang="en-US" altLang="ko-KR" dirty="0"/>
                <a:t> / </a:t>
              </a:r>
              <a:r>
                <a:rPr lang="ko-KR" altLang="en-US" dirty="0"/>
                <a:t>프레젠테이션 계층과 </a:t>
              </a:r>
              <a:r>
                <a:rPr lang="ko-KR" altLang="en-US" dirty="0" err="1"/>
                <a:t>같은말</a:t>
              </a:r>
              <a:r>
                <a:rPr lang="ko-KR" altLang="en-US" dirty="0"/>
                <a:t>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51C573-A6C0-593F-3961-87FBBA83B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256" y="408776"/>
              <a:ext cx="5721644" cy="31497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5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BEC45E-4CF9-27D1-2C1F-0872A219C0FA}"/>
              </a:ext>
            </a:extLst>
          </p:cNvPr>
          <p:cNvGrpSpPr/>
          <p:nvPr/>
        </p:nvGrpSpPr>
        <p:grpSpPr>
          <a:xfrm>
            <a:off x="1079812" y="997624"/>
            <a:ext cx="4216219" cy="2578719"/>
            <a:chOff x="1079812" y="997624"/>
            <a:chExt cx="4216219" cy="25787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721660-EFA0-B3CA-1CD2-2F44E9F2F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812" y="997624"/>
              <a:ext cx="3759393" cy="1657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A3EE9B-4478-6DE7-E662-6BE58BD9BA22}"/>
                </a:ext>
              </a:extLst>
            </p:cNvPr>
            <p:cNvSpPr txBox="1"/>
            <p:nvPr/>
          </p:nvSpPr>
          <p:spPr>
            <a:xfrm>
              <a:off x="1079812" y="2930012"/>
              <a:ext cx="4216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암기 </a:t>
              </a:r>
              <a:endParaRPr lang="en-US" altLang="ko-KR" dirty="0"/>
            </a:p>
            <a:p>
              <a:r>
                <a:rPr lang="en-US" altLang="ko-KR" dirty="0"/>
                <a:t>+ 802 = 80</a:t>
              </a:r>
              <a:r>
                <a:rPr lang="ko-KR" altLang="en-US" dirty="0"/>
                <a:t>년도 </a:t>
              </a:r>
              <a:r>
                <a:rPr lang="en-US" altLang="ko-KR" dirty="0"/>
                <a:t>2</a:t>
              </a:r>
              <a:r>
                <a:rPr lang="ko-KR" altLang="en-US" dirty="0"/>
                <a:t>월에 만들어져서 </a:t>
              </a:r>
              <a:r>
                <a:rPr lang="en-US" altLang="ko-KR" dirty="0"/>
                <a:t>802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25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78C5DD1-98D4-E847-94D1-51249A0AB310}"/>
              </a:ext>
            </a:extLst>
          </p:cNvPr>
          <p:cNvGrpSpPr/>
          <p:nvPr/>
        </p:nvGrpSpPr>
        <p:grpSpPr>
          <a:xfrm>
            <a:off x="964936" y="634137"/>
            <a:ext cx="6023557" cy="3348861"/>
            <a:chOff x="964936" y="634137"/>
            <a:chExt cx="6023557" cy="33488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A00A3C-7054-6FD3-C4A0-EB0D5CD9353B}"/>
                </a:ext>
              </a:extLst>
            </p:cNvPr>
            <p:cNvSpPr txBox="1"/>
            <p:nvPr/>
          </p:nvSpPr>
          <p:spPr>
            <a:xfrm>
              <a:off x="1073091" y="2505670"/>
              <a:ext cx="59154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오토 </a:t>
              </a:r>
              <a:r>
                <a:rPr lang="ko-KR" altLang="en-US" dirty="0" err="1"/>
                <a:t>리쿼스트</a:t>
              </a:r>
              <a:r>
                <a:rPr lang="ko-KR" altLang="en-US" dirty="0"/>
                <a:t> </a:t>
              </a:r>
              <a:r>
                <a:rPr lang="ko-KR" altLang="en-US" dirty="0" err="1"/>
                <a:t>퀘스천</a:t>
              </a:r>
              <a:r>
                <a:rPr lang="en-US" altLang="ko-KR" dirty="0"/>
                <a:t>? = </a:t>
              </a:r>
              <a:r>
                <a:rPr lang="ko-KR" altLang="en-US" dirty="0"/>
                <a:t>자동 재전송 요구를 의미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에러가 생기면 다시 보내주세요</a:t>
              </a:r>
              <a:r>
                <a:rPr lang="en-US" altLang="ko-KR" dirty="0"/>
                <a:t>~ </a:t>
              </a:r>
              <a:r>
                <a:rPr lang="ko-KR" altLang="en-US" dirty="0"/>
                <a:t>하고 요청하는 친구임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일단 암기   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9A7411-0F5C-2D95-EF9C-62C00F44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936" y="634137"/>
              <a:ext cx="5131064" cy="16764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1619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89B177-50DE-BA6B-95FE-7D20FA32F0A6}"/>
              </a:ext>
            </a:extLst>
          </p:cNvPr>
          <p:cNvGrpSpPr/>
          <p:nvPr/>
        </p:nvGrpSpPr>
        <p:grpSpPr>
          <a:xfrm>
            <a:off x="1640221" y="1554566"/>
            <a:ext cx="4978656" cy="3429487"/>
            <a:chOff x="1640221" y="1554566"/>
            <a:chExt cx="4978656" cy="34294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2256AD-33F6-2863-BBEC-D5A671FA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0221" y="1554566"/>
              <a:ext cx="4978656" cy="22543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695C01-14ED-56B0-E238-1E8EE335ACF8}"/>
                </a:ext>
              </a:extLst>
            </p:cNvPr>
            <p:cNvSpPr txBox="1"/>
            <p:nvPr/>
          </p:nvSpPr>
          <p:spPr>
            <a:xfrm>
              <a:off x="1640221" y="4060723"/>
              <a:ext cx="31774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패킷 </a:t>
              </a:r>
              <a:r>
                <a:rPr lang="en-US" altLang="ko-KR" dirty="0"/>
                <a:t>= </a:t>
              </a:r>
              <a:r>
                <a:rPr lang="ko-KR" altLang="en-US" dirty="0"/>
                <a:t>메시지 교환을 목적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4</a:t>
              </a:r>
              <a:r>
                <a:rPr lang="ko-KR" altLang="en-US" dirty="0"/>
                <a:t>번은 회선교환에 대한 설명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67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7025BD-1126-1B49-C6A2-FC99AEE30C1C}"/>
              </a:ext>
            </a:extLst>
          </p:cNvPr>
          <p:cNvGrpSpPr/>
          <p:nvPr/>
        </p:nvGrpSpPr>
        <p:grpSpPr>
          <a:xfrm>
            <a:off x="597080" y="647236"/>
            <a:ext cx="4921503" cy="2781764"/>
            <a:chOff x="597080" y="647236"/>
            <a:chExt cx="4921503" cy="27817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5D5F2B-C8FC-45C4-741A-2B27C875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080" y="647236"/>
              <a:ext cx="4921503" cy="208290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8C40DD-EAD5-1019-2AA1-FDA8EF2E3DD5}"/>
                </a:ext>
              </a:extLst>
            </p:cNvPr>
            <p:cNvSpPr txBox="1"/>
            <p:nvPr/>
          </p:nvSpPr>
          <p:spPr>
            <a:xfrm>
              <a:off x="835741" y="305966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볼것도없음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A9AE49-CDE1-728B-89A1-B7BF312B0E43}"/>
              </a:ext>
            </a:extLst>
          </p:cNvPr>
          <p:cNvGrpSpPr/>
          <p:nvPr/>
        </p:nvGrpSpPr>
        <p:grpSpPr>
          <a:xfrm>
            <a:off x="6463856" y="514402"/>
            <a:ext cx="5131064" cy="3693069"/>
            <a:chOff x="6463856" y="514402"/>
            <a:chExt cx="5131064" cy="36930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77BA83-045A-6331-D09F-53C7D6B9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856" y="514402"/>
              <a:ext cx="5131064" cy="1974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C9F84-5586-DD6B-702E-5E627D404E17}"/>
                </a:ext>
              </a:extLst>
            </p:cNvPr>
            <p:cNvSpPr txBox="1"/>
            <p:nvPr/>
          </p:nvSpPr>
          <p:spPr>
            <a:xfrm>
              <a:off x="6813755" y="2730143"/>
              <a:ext cx="293541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이벤트 뷰어 </a:t>
              </a:r>
              <a:r>
                <a:rPr lang="en-US" altLang="ko-KR" dirty="0"/>
                <a:t>= log</a:t>
              </a:r>
              <a:r>
                <a:rPr lang="ko-KR" altLang="en-US" dirty="0"/>
                <a:t>를 의미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감사 </a:t>
              </a:r>
              <a:r>
                <a:rPr lang="en-US" altLang="ko-KR" dirty="0"/>
                <a:t>= </a:t>
              </a:r>
              <a:r>
                <a:rPr lang="ko-KR" altLang="en-US" dirty="0"/>
                <a:t>감시한다는 뜻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이는 보안을 의미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62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F6924B8-A465-11C9-4E4D-2519A1F97DD9}"/>
              </a:ext>
            </a:extLst>
          </p:cNvPr>
          <p:cNvGrpSpPr/>
          <p:nvPr/>
        </p:nvGrpSpPr>
        <p:grpSpPr>
          <a:xfrm>
            <a:off x="714148" y="642878"/>
            <a:ext cx="4864350" cy="4868725"/>
            <a:chOff x="714148" y="642878"/>
            <a:chExt cx="4864350" cy="48687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892EF8-3531-84D7-2865-B0D3D4942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48" y="642878"/>
              <a:ext cx="4864350" cy="42547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DA78D5-BA7D-593B-8241-F75953F22FD2}"/>
                </a:ext>
              </a:extLst>
            </p:cNvPr>
            <p:cNvSpPr txBox="1"/>
            <p:nvPr/>
          </p:nvSpPr>
          <p:spPr>
            <a:xfrm>
              <a:off x="714148" y="5142271"/>
              <a:ext cx="4681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파일 암호화 키가 없어도 이름 변경은 가능 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89D932-8AAE-54EF-B6D8-9082CF1DC7E4}"/>
              </a:ext>
            </a:extLst>
          </p:cNvPr>
          <p:cNvGrpSpPr/>
          <p:nvPr/>
        </p:nvGrpSpPr>
        <p:grpSpPr>
          <a:xfrm>
            <a:off x="6309730" y="642878"/>
            <a:ext cx="4724643" cy="2881646"/>
            <a:chOff x="6309730" y="642878"/>
            <a:chExt cx="4724643" cy="28816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E58E2D5-D9B9-A781-8FAD-B9EE759B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9730" y="642878"/>
              <a:ext cx="4724643" cy="2235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F65EA-9A7B-AF38-3195-0F86C819EC83}"/>
                </a:ext>
              </a:extLst>
            </p:cNvPr>
            <p:cNvSpPr txBox="1"/>
            <p:nvPr/>
          </p:nvSpPr>
          <p:spPr>
            <a:xfrm>
              <a:off x="6613504" y="2878193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볼것도</a:t>
              </a:r>
              <a:r>
                <a:rPr lang="ko-KR" altLang="en-US" dirty="0"/>
                <a:t>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24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5DC1379-3EB0-6D29-5C65-B3366E84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7" y="789343"/>
            <a:ext cx="4159464" cy="105415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9B4AB0-4C86-7419-437C-E5AEC5992E71}"/>
              </a:ext>
            </a:extLst>
          </p:cNvPr>
          <p:cNvGrpSpPr/>
          <p:nvPr/>
        </p:nvGrpSpPr>
        <p:grpSpPr>
          <a:xfrm>
            <a:off x="5452549" y="610518"/>
            <a:ext cx="5054860" cy="3396313"/>
            <a:chOff x="5452549" y="610518"/>
            <a:chExt cx="5054860" cy="33963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00195C-DAB0-7CE6-9AEB-AB8CAEB5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2549" y="610518"/>
              <a:ext cx="5054860" cy="2609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86806C-C18C-FD86-E0BC-1323EDCAF62D}"/>
                </a:ext>
              </a:extLst>
            </p:cNvPr>
            <p:cNvSpPr txBox="1"/>
            <p:nvPr/>
          </p:nvSpPr>
          <p:spPr>
            <a:xfrm>
              <a:off x="5452549" y="3637499"/>
              <a:ext cx="2356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TCP = </a:t>
              </a:r>
              <a:r>
                <a:rPr lang="ko-KR" altLang="en-US" dirty="0"/>
                <a:t>스스로 수정 </a:t>
              </a:r>
              <a:r>
                <a:rPr lang="en-US" altLang="ko-KR" dirty="0"/>
                <a:t>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1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9A392F7-D21F-DDBF-0C5C-0161970290EC}"/>
              </a:ext>
            </a:extLst>
          </p:cNvPr>
          <p:cNvGrpSpPr/>
          <p:nvPr/>
        </p:nvGrpSpPr>
        <p:grpSpPr>
          <a:xfrm>
            <a:off x="701538" y="657084"/>
            <a:ext cx="5302523" cy="2155564"/>
            <a:chOff x="701538" y="657084"/>
            <a:chExt cx="5302523" cy="21555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9BF59C8-B6F7-5AD7-74EF-F1EA0EAE4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538" y="657084"/>
              <a:ext cx="5302523" cy="14732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8D5590-41F5-E7D5-D3F2-0FAED4057A82}"/>
                </a:ext>
              </a:extLst>
            </p:cNvPr>
            <p:cNvSpPr txBox="1"/>
            <p:nvPr/>
          </p:nvSpPr>
          <p:spPr>
            <a:xfrm>
              <a:off x="1096297" y="2443316"/>
              <a:ext cx="4586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클라이언트니까</a:t>
              </a:r>
              <a:r>
                <a:rPr lang="ko-KR" altLang="en-US" dirty="0"/>
                <a:t> 클라이언트 클릭하면 됨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E462BC-58C6-BA1E-B736-1099B3AF3D43}"/>
              </a:ext>
            </a:extLst>
          </p:cNvPr>
          <p:cNvGrpSpPr/>
          <p:nvPr/>
        </p:nvGrpSpPr>
        <p:grpSpPr>
          <a:xfrm>
            <a:off x="843190" y="3549716"/>
            <a:ext cx="5092962" cy="2039921"/>
            <a:chOff x="843190" y="3549716"/>
            <a:chExt cx="5092962" cy="20399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E37E0D-F58E-4470-FE41-8B327712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190" y="3549716"/>
              <a:ext cx="5092962" cy="1390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F4792C-7072-E7F1-6C73-AAD966FE45EC}"/>
                </a:ext>
              </a:extLst>
            </p:cNvPr>
            <p:cNvSpPr txBox="1"/>
            <p:nvPr/>
          </p:nvSpPr>
          <p:spPr>
            <a:xfrm>
              <a:off x="1391263" y="5220305"/>
              <a:ext cx="4065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내용 결합은 고양이처럼 사뿐사뿐 </a:t>
              </a:r>
              <a:r>
                <a:rPr lang="en-US" altLang="ko-KR" dirty="0"/>
                <a:t>…(?)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0317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EEBA7B9-BB45-2674-CAF6-214A67991B73}"/>
              </a:ext>
            </a:extLst>
          </p:cNvPr>
          <p:cNvGrpSpPr/>
          <p:nvPr/>
        </p:nvGrpSpPr>
        <p:grpSpPr>
          <a:xfrm>
            <a:off x="762894" y="1225208"/>
            <a:ext cx="7004590" cy="1921737"/>
            <a:chOff x="762894" y="1225208"/>
            <a:chExt cx="7004590" cy="19217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231214-6147-9C8D-82D6-AF600FBB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894" y="1225208"/>
              <a:ext cx="5042159" cy="13399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B34C03-48A7-FE77-EC97-B6809A141477}"/>
                </a:ext>
              </a:extLst>
            </p:cNvPr>
            <p:cNvSpPr txBox="1"/>
            <p:nvPr/>
          </p:nvSpPr>
          <p:spPr>
            <a:xfrm>
              <a:off x="762894" y="2777613"/>
              <a:ext cx="7004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프로그램이 살아있는지 확인하는 명령어 </a:t>
              </a:r>
              <a:r>
                <a:rPr lang="en-US" altLang="ko-KR" dirty="0"/>
                <a:t>= </a:t>
              </a:r>
              <a:r>
                <a:rPr lang="en-US" altLang="ko-KR" dirty="0" err="1"/>
                <a:t>ps</a:t>
              </a:r>
              <a:r>
                <a:rPr lang="en-US" altLang="ko-KR" dirty="0"/>
                <a:t> (</a:t>
              </a:r>
              <a:r>
                <a:rPr lang="ko-KR" altLang="en-US" dirty="0"/>
                <a:t>프로세스의 약자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647A5E-822F-44CF-7BF8-CE1C256D730B}"/>
              </a:ext>
            </a:extLst>
          </p:cNvPr>
          <p:cNvGrpSpPr/>
          <p:nvPr/>
        </p:nvGrpSpPr>
        <p:grpSpPr>
          <a:xfrm>
            <a:off x="762894" y="3913817"/>
            <a:ext cx="5067560" cy="2015657"/>
            <a:chOff x="762894" y="3913817"/>
            <a:chExt cx="5067560" cy="20156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5DB0D4-CD6B-6D9B-0A4A-4EC1829E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894" y="3913817"/>
              <a:ext cx="5067560" cy="14097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1A210E-4C78-13AB-9FAB-9DA68E7BA455}"/>
                </a:ext>
              </a:extLst>
            </p:cNvPr>
            <p:cNvSpPr txBox="1"/>
            <p:nvPr/>
          </p:nvSpPr>
          <p:spPr>
            <a:xfrm>
              <a:off x="929148" y="5560142"/>
              <a:ext cx="2895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볼것도없음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D9B0404-1A88-0C39-3B00-4B6EF446F2D5}"/>
              </a:ext>
            </a:extLst>
          </p:cNvPr>
          <p:cNvGrpSpPr/>
          <p:nvPr/>
        </p:nvGrpSpPr>
        <p:grpSpPr>
          <a:xfrm>
            <a:off x="331701" y="383300"/>
            <a:ext cx="6334569" cy="2765946"/>
            <a:chOff x="675830" y="1042061"/>
            <a:chExt cx="6334569" cy="27659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7124E0-C33A-CB23-3610-D133E13D6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831" y="1042061"/>
              <a:ext cx="5334274" cy="2178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5445C1-72BE-E161-48D9-C4400D6EE9C0}"/>
                </a:ext>
              </a:extLst>
            </p:cNvPr>
            <p:cNvSpPr txBox="1"/>
            <p:nvPr/>
          </p:nvSpPr>
          <p:spPr>
            <a:xfrm>
              <a:off x="675830" y="3438675"/>
              <a:ext cx="633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가상화를 사용하는 목적이 없어짐 </a:t>
              </a:r>
              <a:r>
                <a:rPr lang="en-US" altLang="ko-KR" dirty="0"/>
                <a:t>;; 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156372-641C-485D-8071-4851E2D0C80C}"/>
              </a:ext>
            </a:extLst>
          </p:cNvPr>
          <p:cNvGrpSpPr/>
          <p:nvPr/>
        </p:nvGrpSpPr>
        <p:grpSpPr>
          <a:xfrm>
            <a:off x="331701" y="3610750"/>
            <a:ext cx="5188217" cy="2190905"/>
            <a:chOff x="331701" y="3610750"/>
            <a:chExt cx="5188217" cy="21909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A436ED-0A7F-18D2-3719-EA4F82FE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01" y="3610750"/>
              <a:ext cx="5188217" cy="17209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DAB183-4172-0CC3-B257-0FC46AEA272A}"/>
                </a:ext>
              </a:extLst>
            </p:cNvPr>
            <p:cNvSpPr txBox="1"/>
            <p:nvPr/>
          </p:nvSpPr>
          <p:spPr>
            <a:xfrm>
              <a:off x="331701" y="5432323"/>
              <a:ext cx="2460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읽어보면 알아요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379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1C4D5FA-6E14-2373-0C45-7978C4B5F5E8}"/>
              </a:ext>
            </a:extLst>
          </p:cNvPr>
          <p:cNvGrpSpPr/>
          <p:nvPr/>
        </p:nvGrpSpPr>
        <p:grpSpPr>
          <a:xfrm>
            <a:off x="482254" y="443198"/>
            <a:ext cx="5524784" cy="3495991"/>
            <a:chOff x="482254" y="443198"/>
            <a:chExt cx="5524784" cy="34959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21347C-C980-FF6A-3C79-B147C50D4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254" y="443198"/>
              <a:ext cx="5524784" cy="28449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AC80A7-6415-8FAE-98AE-70FDA7A77B5B}"/>
                </a:ext>
              </a:extLst>
            </p:cNvPr>
            <p:cNvSpPr txBox="1"/>
            <p:nvPr/>
          </p:nvSpPr>
          <p:spPr>
            <a:xfrm>
              <a:off x="634179" y="3569857"/>
              <a:ext cx="4291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NS </a:t>
              </a:r>
              <a:r>
                <a:rPr lang="ko-KR" altLang="en-US" dirty="0"/>
                <a:t>걍 암기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507493-5A79-F7BB-CBE1-5634CEF36E8E}"/>
              </a:ext>
            </a:extLst>
          </p:cNvPr>
          <p:cNvGrpSpPr/>
          <p:nvPr/>
        </p:nvGrpSpPr>
        <p:grpSpPr>
          <a:xfrm>
            <a:off x="6522434" y="654523"/>
            <a:ext cx="5518434" cy="2088553"/>
            <a:chOff x="6522434" y="654523"/>
            <a:chExt cx="5518434" cy="20885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9D6671-A8AA-D00A-BC0C-445BA0B5E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2434" y="654523"/>
              <a:ext cx="5518434" cy="1517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3B2337-2DF0-6CF1-AF7E-148F7A41764F}"/>
                </a:ext>
              </a:extLst>
            </p:cNvPr>
            <p:cNvSpPr txBox="1"/>
            <p:nvPr/>
          </p:nvSpPr>
          <p:spPr>
            <a:xfrm>
              <a:off x="6700683" y="2373744"/>
              <a:ext cx="2866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Shell = </a:t>
              </a:r>
              <a:r>
                <a:rPr lang="ko-KR" altLang="en-US" dirty="0"/>
                <a:t>읽어보면 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513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E62A1FF-947A-2C7F-F4A7-03E7C59ECD0E}"/>
              </a:ext>
            </a:extLst>
          </p:cNvPr>
          <p:cNvGrpSpPr/>
          <p:nvPr/>
        </p:nvGrpSpPr>
        <p:grpSpPr>
          <a:xfrm>
            <a:off x="601988" y="579407"/>
            <a:ext cx="6555896" cy="4201389"/>
            <a:chOff x="601988" y="579407"/>
            <a:chExt cx="6555896" cy="42013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D3DF78-229F-6672-655E-0E0FA021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88" y="579407"/>
              <a:ext cx="5226319" cy="3162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EBBEA-AA8E-DDC4-4C4B-3FDA86F573EA}"/>
                </a:ext>
              </a:extLst>
            </p:cNvPr>
            <p:cNvSpPr txBox="1"/>
            <p:nvPr/>
          </p:nvSpPr>
          <p:spPr>
            <a:xfrm>
              <a:off x="968476" y="4134465"/>
              <a:ext cx="618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스왑</a:t>
              </a:r>
              <a:r>
                <a:rPr lang="ko-KR" altLang="en-US" dirty="0"/>
                <a:t> </a:t>
              </a:r>
              <a:r>
                <a:rPr lang="en-US" altLang="ko-KR" dirty="0"/>
                <a:t>= </a:t>
              </a:r>
              <a:r>
                <a:rPr lang="ko-KR" altLang="en-US" dirty="0"/>
                <a:t>메모리의 부족한 양을 디스크 용량을 할당해서 메모리처럼 </a:t>
              </a:r>
              <a:r>
                <a:rPr lang="ko-KR" altLang="en-US" dirty="0" err="1"/>
                <a:t>사용하는것</a:t>
              </a:r>
              <a:r>
                <a:rPr lang="ko-KR" altLang="en-US" dirty="0"/>
                <a:t> </a:t>
              </a:r>
              <a:r>
                <a:rPr lang="en-US" altLang="ko-KR" dirty="0"/>
                <a:t>..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934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2A989E1-C484-E002-452A-E1689B8B97F9}"/>
              </a:ext>
            </a:extLst>
          </p:cNvPr>
          <p:cNvGrpSpPr/>
          <p:nvPr/>
        </p:nvGrpSpPr>
        <p:grpSpPr>
          <a:xfrm>
            <a:off x="762000" y="723425"/>
            <a:ext cx="6336890" cy="3628905"/>
            <a:chOff x="762000" y="723425"/>
            <a:chExt cx="6336890" cy="36289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E85174-9F2B-032C-550F-1649DAA3A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783" y="723425"/>
              <a:ext cx="5188217" cy="25401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595EAE-A2AB-EFBE-25E9-4DE22F00940C}"/>
                </a:ext>
              </a:extLst>
            </p:cNvPr>
            <p:cNvSpPr txBox="1"/>
            <p:nvPr/>
          </p:nvSpPr>
          <p:spPr>
            <a:xfrm>
              <a:off x="762000" y="3429000"/>
              <a:ext cx="63368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암기해라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감사정책</a:t>
              </a:r>
              <a:r>
                <a:rPr lang="en-US" altLang="ko-KR" dirty="0"/>
                <a:t>? = </a:t>
              </a:r>
              <a:r>
                <a:rPr lang="ko-KR" altLang="en-US" dirty="0"/>
                <a:t>급하게 </a:t>
              </a:r>
              <a:r>
                <a:rPr lang="ko-KR" altLang="en-US" dirty="0" err="1"/>
                <a:t>바꿔야해</a:t>
              </a:r>
              <a:r>
                <a:rPr lang="ko-KR" altLang="en-US" dirty="0"/>
                <a:t> </a:t>
              </a:r>
              <a:r>
                <a:rPr lang="en-US" altLang="ko-KR" dirty="0"/>
                <a:t>= update</a:t>
              </a:r>
              <a:r>
                <a:rPr lang="ko-KR" altLang="en-US" dirty="0" err="1"/>
                <a:t>쳐야징</a:t>
              </a:r>
              <a:r>
                <a:rPr lang="ko-KR" altLang="en-US" dirty="0"/>
                <a:t>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130655-8585-75B1-E810-277CC233E025}"/>
              </a:ext>
            </a:extLst>
          </p:cNvPr>
          <p:cNvGrpSpPr/>
          <p:nvPr/>
        </p:nvGrpSpPr>
        <p:grpSpPr>
          <a:xfrm>
            <a:off x="625657" y="4774454"/>
            <a:ext cx="10435633" cy="1124008"/>
            <a:chOff x="625657" y="4774454"/>
            <a:chExt cx="10435633" cy="1124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A828D6-71C3-2292-F4F1-CCC8DC4B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57" y="4774454"/>
              <a:ext cx="4864350" cy="11240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D676B7-9FE7-1B5A-B4D5-2185401BAFF0}"/>
                </a:ext>
              </a:extLst>
            </p:cNvPr>
            <p:cNvSpPr txBox="1"/>
            <p:nvPr/>
          </p:nvSpPr>
          <p:spPr>
            <a:xfrm>
              <a:off x="5787594" y="4774454"/>
              <a:ext cx="52736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Root</a:t>
              </a:r>
              <a:r>
                <a:rPr lang="ko-KR" altLang="en-US" dirty="0"/>
                <a:t>만 </a:t>
              </a:r>
              <a:r>
                <a:rPr lang="en-US" altLang="ko-KR" dirty="0"/>
                <a:t>= </a:t>
              </a:r>
              <a:r>
                <a:rPr lang="ko-KR" altLang="en-US" dirty="0"/>
                <a:t>루트 사용자만 사용 가능한 명령어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 err="1"/>
                <a:t>Chown</a:t>
              </a:r>
              <a:r>
                <a:rPr lang="en-US" altLang="ko-KR" dirty="0"/>
                <a:t> = </a:t>
              </a:r>
              <a:r>
                <a:rPr lang="ko-KR" altLang="en-US" dirty="0"/>
                <a:t>권한 </a:t>
              </a:r>
              <a:r>
                <a:rPr lang="ko-KR" altLang="en-US" dirty="0" err="1"/>
                <a:t>변경기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95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079E47-BD3B-15D9-2D36-A8570135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9" y="696398"/>
            <a:ext cx="5219968" cy="2082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E2605-8A42-3D2F-7572-53755A6A4FBB}"/>
              </a:ext>
            </a:extLst>
          </p:cNvPr>
          <p:cNvSpPr txBox="1"/>
          <p:nvPr/>
        </p:nvSpPr>
        <p:spPr>
          <a:xfrm>
            <a:off x="447848" y="2971800"/>
            <a:ext cx="564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윈도우의</a:t>
            </a:r>
            <a:r>
              <a:rPr lang="en-US" altLang="ko-KR" dirty="0"/>
              <a:t> </a:t>
            </a:r>
            <a:r>
              <a:rPr lang="ko-KR" altLang="en-US" dirty="0"/>
              <a:t>강력한 확장성 </a:t>
            </a:r>
            <a:r>
              <a:rPr lang="en-US" altLang="ko-KR" dirty="0"/>
              <a:t>= PowerShell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C18C87-DDE8-9402-62F2-72C46C403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45" y="3639310"/>
            <a:ext cx="5112013" cy="2273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5B56F-D348-FEE4-871F-CC825DD31ED9}"/>
              </a:ext>
            </a:extLst>
          </p:cNvPr>
          <p:cNvSpPr txBox="1"/>
          <p:nvPr/>
        </p:nvSpPr>
        <p:spPr>
          <a:xfrm>
            <a:off x="5638799" y="4124632"/>
            <a:ext cx="530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도메인 해석 </a:t>
            </a:r>
            <a:r>
              <a:rPr lang="en-US" altLang="ko-KR" dirty="0"/>
              <a:t>= </a:t>
            </a:r>
            <a:r>
              <a:rPr lang="en-US" altLang="ko-KR" dirty="0" err="1"/>
              <a:t>resolv</a:t>
            </a:r>
            <a:r>
              <a:rPr lang="en-US" altLang="ko-KR" dirty="0"/>
              <a:t> (</a:t>
            </a:r>
            <a:r>
              <a:rPr lang="ko-KR" altLang="en-US" dirty="0"/>
              <a:t>풀다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5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D4462B8-8172-EE0D-37BE-062E9F91E8F1}"/>
              </a:ext>
            </a:extLst>
          </p:cNvPr>
          <p:cNvGrpSpPr/>
          <p:nvPr/>
        </p:nvGrpSpPr>
        <p:grpSpPr>
          <a:xfrm>
            <a:off x="328219" y="333233"/>
            <a:ext cx="6239728" cy="2135286"/>
            <a:chOff x="328219" y="333233"/>
            <a:chExt cx="6239728" cy="21352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B4C174-83D9-F7C5-0DDF-C2F7B28A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219" y="333233"/>
              <a:ext cx="5321573" cy="15113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5ED735-3B5F-904C-5390-7991F9079263}"/>
                </a:ext>
              </a:extLst>
            </p:cNvPr>
            <p:cNvSpPr txBox="1"/>
            <p:nvPr/>
          </p:nvSpPr>
          <p:spPr>
            <a:xfrm>
              <a:off x="417870" y="2099187"/>
              <a:ext cx="6150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읽어보면 앎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D2DD23-1BA8-9190-681A-521470E475B1}"/>
              </a:ext>
            </a:extLst>
          </p:cNvPr>
          <p:cNvGrpSpPr/>
          <p:nvPr/>
        </p:nvGrpSpPr>
        <p:grpSpPr>
          <a:xfrm>
            <a:off x="178587" y="3213149"/>
            <a:ext cx="11030186" cy="2063856"/>
            <a:chOff x="178587" y="3213149"/>
            <a:chExt cx="11030186" cy="20638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F8BCD5-0F0E-5FE9-E10F-9B64384A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87" y="3213149"/>
              <a:ext cx="5188217" cy="2063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C23BD6-793B-7466-92FB-B1CA5C63B5C1}"/>
                </a:ext>
              </a:extLst>
            </p:cNvPr>
            <p:cNvSpPr txBox="1"/>
            <p:nvPr/>
          </p:nvSpPr>
          <p:spPr>
            <a:xfrm>
              <a:off x="5653546" y="3429000"/>
              <a:ext cx="55552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커벌스는</a:t>
              </a:r>
              <a:r>
                <a:rPr lang="ko-KR" altLang="en-US" dirty="0"/>
                <a:t> 반드시 </a:t>
              </a:r>
              <a:r>
                <a:rPr lang="ko-KR" altLang="en-US" dirty="0" err="1"/>
                <a:t>알아둬라</a:t>
              </a:r>
              <a:r>
                <a:rPr lang="en-US" altLang="ko-KR" dirty="0"/>
                <a:t>. </a:t>
              </a:r>
              <a:r>
                <a:rPr lang="ko-KR" altLang="en-US" dirty="0"/>
                <a:t>자주 나온다고 한다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인증관련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3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AE5455-9775-F0A3-B38B-C16D28AFABBE}"/>
              </a:ext>
            </a:extLst>
          </p:cNvPr>
          <p:cNvGrpSpPr/>
          <p:nvPr/>
        </p:nvGrpSpPr>
        <p:grpSpPr>
          <a:xfrm>
            <a:off x="602968" y="357500"/>
            <a:ext cx="5493032" cy="2651793"/>
            <a:chOff x="602968" y="357500"/>
            <a:chExt cx="5493032" cy="26517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A3666A-688A-6F7D-0173-2D6E9F594F1D}"/>
                </a:ext>
              </a:extLst>
            </p:cNvPr>
            <p:cNvSpPr txBox="1"/>
            <p:nvPr/>
          </p:nvSpPr>
          <p:spPr>
            <a:xfrm>
              <a:off x="693173" y="2639961"/>
              <a:ext cx="4675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아니면 내 손에 장을 </a:t>
              </a:r>
              <a:r>
                <a:rPr lang="ko-KR" altLang="en-US" dirty="0" err="1"/>
                <a:t>지지고볶으리</a:t>
              </a:r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7E72A3-B11D-9572-2051-383A251DE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968" y="357500"/>
              <a:ext cx="5493032" cy="1797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FACF3E-6EF2-63DA-F86D-895685F24494}"/>
              </a:ext>
            </a:extLst>
          </p:cNvPr>
          <p:cNvGrpSpPr/>
          <p:nvPr/>
        </p:nvGrpSpPr>
        <p:grpSpPr>
          <a:xfrm>
            <a:off x="564866" y="3616072"/>
            <a:ext cx="10830721" cy="1847945"/>
            <a:chOff x="564866" y="3616072"/>
            <a:chExt cx="10830721" cy="184794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9BEA83-0B07-F464-4185-073279B93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66" y="3616072"/>
              <a:ext cx="5569236" cy="18479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41A201-A634-B789-B370-3AB204749686}"/>
                </a:ext>
              </a:extLst>
            </p:cNvPr>
            <p:cNvSpPr txBox="1"/>
            <p:nvPr/>
          </p:nvSpPr>
          <p:spPr>
            <a:xfrm>
              <a:off x="6238567" y="3633277"/>
              <a:ext cx="51570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거리가 멀어서 네트워크 신호가 약해지면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리피터가</a:t>
              </a:r>
              <a:r>
                <a:rPr lang="ko-KR" altLang="en-US" dirty="0"/>
                <a:t> 다시 상기시켜줘서 재전송</a:t>
              </a:r>
              <a:r>
                <a:rPr lang="en-US" altLang="ko-KR" dirty="0"/>
                <a:t>!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45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FAA7CB-2482-3D5E-3DF6-96EF1766B246}"/>
              </a:ext>
            </a:extLst>
          </p:cNvPr>
          <p:cNvGrpSpPr/>
          <p:nvPr/>
        </p:nvGrpSpPr>
        <p:grpSpPr>
          <a:xfrm>
            <a:off x="643772" y="489307"/>
            <a:ext cx="5378727" cy="2578979"/>
            <a:chOff x="643772" y="489307"/>
            <a:chExt cx="5378727" cy="25789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DE3A8-525B-51E3-2BB2-E7911FE6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773" y="489307"/>
              <a:ext cx="5378726" cy="20448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54FA35-155A-9075-C802-679F03231B65}"/>
                </a:ext>
              </a:extLst>
            </p:cNvPr>
            <p:cNvSpPr txBox="1"/>
            <p:nvPr/>
          </p:nvSpPr>
          <p:spPr>
            <a:xfrm>
              <a:off x="643772" y="2698954"/>
              <a:ext cx="477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좋은거</a:t>
              </a:r>
              <a:r>
                <a:rPr lang="ko-KR" altLang="en-US" dirty="0"/>
                <a:t> 다 </a:t>
              </a:r>
              <a:r>
                <a:rPr lang="ko-KR" altLang="en-US" dirty="0" err="1"/>
                <a:t>때려박은</a:t>
              </a:r>
              <a:r>
                <a:rPr lang="ko-KR" altLang="en-US" dirty="0"/>
                <a:t> 광섬유 케이블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1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30C3BD-CB3A-D692-1A52-36B02CF03CC3}"/>
              </a:ext>
            </a:extLst>
          </p:cNvPr>
          <p:cNvGrpSpPr/>
          <p:nvPr/>
        </p:nvGrpSpPr>
        <p:grpSpPr>
          <a:xfrm>
            <a:off x="272326" y="505320"/>
            <a:ext cx="5291833" cy="3523844"/>
            <a:chOff x="272326" y="505320"/>
            <a:chExt cx="5291833" cy="35238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D5C5DA-8D4E-0A01-7588-9C9563FC0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37" y="505320"/>
              <a:ext cx="5289822" cy="20321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6AD768-9AD0-108B-CA6D-123D72E38DED}"/>
                </a:ext>
              </a:extLst>
            </p:cNvPr>
            <p:cNvSpPr txBox="1"/>
            <p:nvPr/>
          </p:nvSpPr>
          <p:spPr>
            <a:xfrm>
              <a:off x="272326" y="2828835"/>
              <a:ext cx="52918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버퍼 </a:t>
              </a:r>
              <a:r>
                <a:rPr lang="en-US" altLang="ko-KR" dirty="0"/>
                <a:t>= </a:t>
              </a:r>
              <a:r>
                <a:rPr lang="ko-KR" altLang="en-US" dirty="0"/>
                <a:t>윈도우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윈도우 크기에 맞춰 미끄러지듯 들어갈 수 있도록</a:t>
              </a:r>
              <a:endParaRPr lang="en-US" altLang="ko-KR" dirty="0"/>
            </a:p>
            <a:p>
              <a:r>
                <a:rPr lang="en-US" altLang="ko-KR" dirty="0"/>
                <a:t>Sliding Window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94F53C-CAA6-BCEC-5ED9-3E3202FBD02E}"/>
              </a:ext>
            </a:extLst>
          </p:cNvPr>
          <p:cNvGrpSpPr/>
          <p:nvPr/>
        </p:nvGrpSpPr>
        <p:grpSpPr>
          <a:xfrm>
            <a:off x="6096000" y="505319"/>
            <a:ext cx="5645440" cy="2909413"/>
            <a:chOff x="6096000" y="505319"/>
            <a:chExt cx="5645440" cy="29094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566C367-B68F-78C3-8E95-13656D33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05319"/>
              <a:ext cx="5645440" cy="1987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9BD1D7-13EE-A8C2-E7D1-1FC46CCE17CD}"/>
                </a:ext>
              </a:extLst>
            </p:cNvPr>
            <p:cNvSpPr txBox="1"/>
            <p:nvPr/>
          </p:nvSpPr>
          <p:spPr>
            <a:xfrm>
              <a:off x="6096000" y="2768401"/>
              <a:ext cx="3342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보통 유명하면 정답 </a:t>
              </a:r>
              <a:endParaRPr lang="en-US" altLang="ko-KR" dirty="0"/>
            </a:p>
            <a:p>
              <a:r>
                <a:rPr lang="ko-KR" altLang="en-US" dirty="0"/>
                <a:t>내가 </a:t>
              </a:r>
              <a:r>
                <a:rPr lang="ko-KR" altLang="en-US" dirty="0" err="1"/>
                <a:t>아는거</a:t>
              </a:r>
              <a:r>
                <a:rPr lang="ko-KR" altLang="en-US" dirty="0"/>
                <a:t> </a:t>
              </a:r>
              <a:r>
                <a:rPr lang="en-US" altLang="ko-KR" dirty="0"/>
                <a:t>= SMTP </a:t>
              </a:r>
              <a:r>
                <a:rPr lang="ko-KR" altLang="en-US" dirty="0"/>
                <a:t>프로토콜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41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C877F8-DA0B-0E14-7F78-14AD7242CD2F}"/>
              </a:ext>
            </a:extLst>
          </p:cNvPr>
          <p:cNvGrpSpPr/>
          <p:nvPr/>
        </p:nvGrpSpPr>
        <p:grpSpPr>
          <a:xfrm>
            <a:off x="378252" y="450544"/>
            <a:ext cx="6641980" cy="4653020"/>
            <a:chOff x="378252" y="450544"/>
            <a:chExt cx="6641980" cy="46530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75A08CF-AFCB-9AFD-830A-B43690B7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252" y="450544"/>
              <a:ext cx="5639090" cy="391180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2E88BA-4C92-FB1E-0B1C-B3EC189C6EEB}"/>
                </a:ext>
              </a:extLst>
            </p:cNvPr>
            <p:cNvSpPr txBox="1"/>
            <p:nvPr/>
          </p:nvSpPr>
          <p:spPr>
            <a:xfrm>
              <a:off x="644012" y="4734232"/>
              <a:ext cx="6376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찬찬히 읽어보면 알아요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610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66E233-4290-A191-F5DC-5ABBC81FD2C0}"/>
              </a:ext>
            </a:extLst>
          </p:cNvPr>
          <p:cNvGrpSpPr/>
          <p:nvPr/>
        </p:nvGrpSpPr>
        <p:grpSpPr>
          <a:xfrm>
            <a:off x="622574" y="866721"/>
            <a:ext cx="5788058" cy="5264826"/>
            <a:chOff x="622574" y="866721"/>
            <a:chExt cx="5788058" cy="52648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95B78B-E1D7-649A-105A-7E061137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74" y="866721"/>
              <a:ext cx="5283472" cy="20765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4783DB-CB7D-BF72-A626-DF9E9F9B3D26}"/>
                </a:ext>
              </a:extLst>
            </p:cNvPr>
            <p:cNvSpPr txBox="1"/>
            <p:nvPr/>
          </p:nvSpPr>
          <p:spPr>
            <a:xfrm>
              <a:off x="622574" y="3269225"/>
              <a:ext cx="578805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외부가 아니라 내부입니다</a:t>
              </a:r>
              <a:r>
                <a:rPr lang="en-US" altLang="ko-KR" dirty="0"/>
                <a:t>~ </a:t>
              </a:r>
            </a:p>
            <a:p>
              <a:endParaRPr lang="en-US" altLang="ko-KR" dirty="0"/>
            </a:p>
            <a:p>
              <a:r>
                <a:rPr lang="en-US" altLang="ko-KR" dirty="0"/>
                <a:t>NAC = </a:t>
              </a:r>
              <a:r>
                <a:rPr lang="ko-KR" altLang="en-US" dirty="0"/>
                <a:t>보안 </a:t>
              </a:r>
              <a:r>
                <a:rPr lang="en-US" altLang="ko-KR" dirty="0"/>
                <a:t>(</a:t>
              </a:r>
              <a:r>
                <a:rPr lang="ko-KR" altLang="en-US" dirty="0"/>
                <a:t>외부로 부터의 </a:t>
              </a:r>
              <a:r>
                <a:rPr lang="ko-KR" altLang="en-US" dirty="0" err="1"/>
                <a:t>위협으로부터</a:t>
              </a:r>
              <a:r>
                <a:rPr lang="ko-KR" altLang="en-US" dirty="0"/>
                <a:t> 보안</a:t>
              </a:r>
              <a:r>
                <a:rPr lang="en-US" altLang="ko-KR" dirty="0"/>
                <a:t>)</a:t>
              </a:r>
            </a:p>
            <a:p>
              <a:endParaRPr lang="en-US" altLang="ko-KR" dirty="0"/>
            </a:p>
            <a:p>
              <a:r>
                <a:rPr lang="ko-KR" altLang="en-US" dirty="0"/>
                <a:t>외부 유저 역할 기반의 접근제어</a:t>
              </a:r>
              <a:r>
                <a:rPr lang="en-US" altLang="ko-KR" dirty="0"/>
                <a:t>? </a:t>
              </a:r>
              <a:r>
                <a:rPr lang="ko-KR" altLang="en-US" dirty="0"/>
                <a:t>이건 아니지</a:t>
              </a:r>
              <a:endParaRPr lang="en-US" altLang="ko-KR" dirty="0"/>
            </a:p>
            <a:p>
              <a:r>
                <a:rPr lang="ko-KR" altLang="en-US" dirty="0"/>
                <a:t>유해 트래픽 탐지 및 차단도 외부에서 들어오는 걸 막아준다고 생각할 수 있는데</a:t>
              </a:r>
              <a:r>
                <a:rPr lang="en-US" altLang="ko-KR" dirty="0"/>
                <a:t>, </a:t>
              </a:r>
              <a:r>
                <a:rPr lang="ko-KR" altLang="en-US" dirty="0"/>
                <a:t>일단 애매하니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/>
                <a:t>외부 유저는 확실히 아니므로 컷</a:t>
              </a:r>
              <a:endParaRPr lang="en-US" altLang="ko-KR"/>
            </a:p>
            <a:p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348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853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6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8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89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16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254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215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15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58D5E84-93C2-0B9C-695E-166796D6CF64}"/>
              </a:ext>
            </a:extLst>
          </p:cNvPr>
          <p:cNvGrpSpPr/>
          <p:nvPr/>
        </p:nvGrpSpPr>
        <p:grpSpPr>
          <a:xfrm>
            <a:off x="395765" y="306522"/>
            <a:ext cx="4826248" cy="2604366"/>
            <a:chOff x="695310" y="558770"/>
            <a:chExt cx="4826248" cy="26043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C69D8C8-3F01-3AED-877A-8BEFE39D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10" y="558770"/>
              <a:ext cx="4826248" cy="11684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AB6ABD-C99A-8B7C-35DE-68BD268BE3A5}"/>
                </a:ext>
              </a:extLst>
            </p:cNvPr>
            <p:cNvSpPr txBox="1"/>
            <p:nvPr/>
          </p:nvSpPr>
          <p:spPr>
            <a:xfrm>
              <a:off x="695310" y="1962807"/>
              <a:ext cx="33265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멀티캐스트는 </a:t>
              </a:r>
              <a:r>
                <a:rPr lang="en-US" altLang="ko-KR" dirty="0"/>
                <a:t>3</a:t>
              </a:r>
              <a:r>
                <a:rPr lang="ko-KR" altLang="en-US" dirty="0"/>
                <a:t>개만 기억해라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D Class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그룹전송 </a:t>
              </a: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en-US" altLang="ko-KR" dirty="0"/>
                <a:t>IGMP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1A3D8A-31CC-85B3-E65E-0A34FD551E4C}"/>
              </a:ext>
            </a:extLst>
          </p:cNvPr>
          <p:cNvGrpSpPr/>
          <p:nvPr/>
        </p:nvGrpSpPr>
        <p:grpSpPr>
          <a:xfrm>
            <a:off x="5971503" y="306522"/>
            <a:ext cx="5344465" cy="2817623"/>
            <a:chOff x="5971503" y="306522"/>
            <a:chExt cx="5344465" cy="28176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B32226-45A8-AF68-3EF4-0140E59F4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06522"/>
              <a:ext cx="5219968" cy="1936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5CCED3-13A5-917B-8327-14C3EE86CADA}"/>
                </a:ext>
              </a:extLst>
            </p:cNvPr>
            <p:cNvSpPr txBox="1"/>
            <p:nvPr/>
          </p:nvSpPr>
          <p:spPr>
            <a:xfrm>
              <a:off x="5971503" y="2477814"/>
              <a:ext cx="2887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r>
                <a:rPr lang="ko-KR" altLang="en-US" dirty="0"/>
                <a:t>이 들어가면 관리</a:t>
              </a:r>
              <a:endParaRPr lang="en-US" altLang="ko-KR" dirty="0"/>
            </a:p>
            <a:p>
              <a:r>
                <a:rPr lang="ko-KR" altLang="en-US" dirty="0"/>
                <a:t>매니지먼트의 영어 </a:t>
              </a:r>
              <a:r>
                <a:rPr lang="ko-KR" altLang="en-US" dirty="0" err="1"/>
                <a:t>앞글자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784275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376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41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71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310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92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3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260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752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24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28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CA047E8-73A6-EBF3-7C43-C4871DCC6092}"/>
              </a:ext>
            </a:extLst>
          </p:cNvPr>
          <p:cNvGrpSpPr/>
          <p:nvPr/>
        </p:nvGrpSpPr>
        <p:grpSpPr>
          <a:xfrm>
            <a:off x="350652" y="483657"/>
            <a:ext cx="5105662" cy="1990372"/>
            <a:chOff x="350652" y="483657"/>
            <a:chExt cx="5105662" cy="1990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25A965-BA21-062E-7E38-F0B6AF491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652" y="483657"/>
              <a:ext cx="5105662" cy="146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2EFBDD-787E-A71B-01D3-C9876BE7BA40}"/>
                </a:ext>
              </a:extLst>
            </p:cNvPr>
            <p:cNvSpPr txBox="1"/>
            <p:nvPr/>
          </p:nvSpPr>
          <p:spPr>
            <a:xfrm>
              <a:off x="425668" y="2104697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암기 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98A819-F7D1-3CFD-41D9-200ACB96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53" y="460009"/>
            <a:ext cx="5645440" cy="19495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616F63-F97A-215E-8410-AE47AD99D330}"/>
              </a:ext>
            </a:extLst>
          </p:cNvPr>
          <p:cNvGrpSpPr/>
          <p:nvPr/>
        </p:nvGrpSpPr>
        <p:grpSpPr>
          <a:xfrm>
            <a:off x="456910" y="3857355"/>
            <a:ext cx="8533193" cy="1949550"/>
            <a:chOff x="456910" y="3857355"/>
            <a:chExt cx="8533193" cy="19495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E32AE7-0621-0FFF-BB63-7239D5D7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910" y="3857355"/>
              <a:ext cx="5639090" cy="1949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E25C5B-F18C-5EDC-22B0-BF5C0EB605B0}"/>
                </a:ext>
              </a:extLst>
            </p:cNvPr>
            <p:cNvSpPr txBox="1"/>
            <p:nvPr/>
          </p:nvSpPr>
          <p:spPr>
            <a:xfrm>
              <a:off x="6392917" y="4035972"/>
              <a:ext cx="259718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IPv6 = :</a:t>
              </a:r>
              <a:r>
                <a:rPr lang="ko-KR" altLang="en-US" dirty="0"/>
                <a:t>로 구분</a:t>
              </a:r>
              <a:endParaRPr lang="en-US" altLang="ko-KR" dirty="0"/>
            </a:p>
            <a:p>
              <a:r>
                <a:rPr lang="en-US" altLang="ko-KR" dirty="0"/>
                <a:t>IPv6 = 16</a:t>
              </a:r>
              <a:r>
                <a:rPr lang="ko-KR" altLang="en-US" dirty="0"/>
                <a:t>진수로 표현</a:t>
              </a:r>
              <a:endParaRPr lang="en-US" altLang="ko-KR" dirty="0"/>
            </a:p>
            <a:p>
              <a:r>
                <a:rPr lang="en-US" altLang="ko-KR" dirty="0"/>
                <a:t>16</a:t>
              </a:r>
              <a:r>
                <a:rPr lang="ko-KR" altLang="en-US" dirty="0"/>
                <a:t>진수는 한 칸이 </a:t>
              </a:r>
              <a:r>
                <a:rPr lang="en-US" altLang="ko-KR" dirty="0"/>
                <a:t>4BIT </a:t>
              </a:r>
            </a:p>
            <a:p>
              <a:r>
                <a:rPr lang="en-US" altLang="ko-KR" dirty="0"/>
                <a:t>4bit X 4 = 16 </a:t>
              </a:r>
            </a:p>
            <a:p>
              <a:r>
                <a:rPr lang="en-US" altLang="ko-KR" dirty="0"/>
                <a:t>16 X 8 = 128 </a:t>
              </a:r>
            </a:p>
            <a:p>
              <a:r>
                <a:rPr lang="ko-KR" altLang="en-US" dirty="0"/>
                <a:t>따라서 정답은 </a:t>
              </a:r>
              <a:r>
                <a:rPr lang="en-US" altLang="ko-KR" dirty="0"/>
                <a:t>2</a:t>
              </a:r>
              <a:r>
                <a:rPr lang="ko-KR" altLang="en-US" dirty="0"/>
                <a:t>번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200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19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998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087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160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774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575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03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79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3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32902-87A9-7B5D-CCBE-02AA217DF4DC}"/>
              </a:ext>
            </a:extLst>
          </p:cNvPr>
          <p:cNvSpPr txBox="1"/>
          <p:nvPr/>
        </p:nvSpPr>
        <p:spPr>
          <a:xfrm>
            <a:off x="490950" y="3051387"/>
            <a:ext cx="6466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FTP = </a:t>
            </a:r>
            <a:r>
              <a:rPr lang="ko-KR" altLang="en-US" dirty="0"/>
              <a:t>파일 전송 프로토콜 </a:t>
            </a:r>
            <a:endParaRPr lang="en-US" altLang="ko-KR" dirty="0"/>
          </a:p>
          <a:p>
            <a:r>
              <a:rPr lang="ko-KR" altLang="en-US" dirty="0"/>
              <a:t>앞에 </a:t>
            </a:r>
            <a:r>
              <a:rPr lang="en-US" altLang="ko-KR" dirty="0"/>
              <a:t>T</a:t>
            </a:r>
            <a:r>
              <a:rPr lang="ko-KR" altLang="en-US" dirty="0"/>
              <a:t>가 붙은 </a:t>
            </a:r>
            <a:r>
              <a:rPr lang="en-US" altLang="ko-KR" dirty="0"/>
              <a:t>TFTP = </a:t>
            </a:r>
            <a:r>
              <a:rPr lang="ko-KR" altLang="en-US" dirty="0"/>
              <a:t>옛날에 사용하던 멍청한 프로토콜이다</a:t>
            </a:r>
            <a:endParaRPr lang="en-US" altLang="ko-KR" dirty="0"/>
          </a:p>
          <a:p>
            <a:r>
              <a:rPr lang="ko-KR" altLang="en-US" dirty="0"/>
              <a:t>신뢰성 없고 </a:t>
            </a:r>
            <a:r>
              <a:rPr lang="en-US" altLang="ko-KR" dirty="0"/>
              <a:t>FTP</a:t>
            </a:r>
            <a:r>
              <a:rPr lang="ko-KR" altLang="en-US" dirty="0"/>
              <a:t>보다 </a:t>
            </a:r>
            <a:r>
              <a:rPr lang="ko-KR" altLang="en-US" dirty="0" err="1"/>
              <a:t>안좋음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초창기 프로토콜이고</a:t>
            </a:r>
            <a:r>
              <a:rPr lang="en-US" altLang="ko-KR" dirty="0"/>
              <a:t>, </a:t>
            </a:r>
            <a:r>
              <a:rPr lang="ko-KR" altLang="en-US" dirty="0"/>
              <a:t>인증을 안함  </a:t>
            </a:r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인증을 </a:t>
            </a:r>
            <a:r>
              <a:rPr lang="ko-KR" altLang="en-US" dirty="0" err="1"/>
              <a:t>안하기</a:t>
            </a:r>
            <a:r>
              <a:rPr lang="ko-KR" altLang="en-US" dirty="0"/>
              <a:t> 때문에 속도면에서는 </a:t>
            </a:r>
            <a:r>
              <a:rPr lang="en-US" altLang="ko-KR" dirty="0"/>
              <a:t>FTP</a:t>
            </a:r>
            <a:r>
              <a:rPr lang="ko-KR" altLang="en-US" dirty="0"/>
              <a:t>보다 빠름</a:t>
            </a:r>
            <a:endParaRPr lang="en-US" altLang="ko-KR" dirty="0"/>
          </a:p>
          <a:p>
            <a:r>
              <a:rPr lang="ko-KR" altLang="en-US" dirty="0"/>
              <a:t>나머진 다 </a:t>
            </a:r>
            <a:r>
              <a:rPr lang="ko-KR" altLang="en-US" dirty="0" err="1"/>
              <a:t>안좋음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69ED64-F751-5298-DF73-39B1EC2B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50" y="818116"/>
            <a:ext cx="4978656" cy="1847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804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01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891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009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590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6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601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8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F90C1B6-E2D2-9A6C-DF06-392B7414AC67}"/>
              </a:ext>
            </a:extLst>
          </p:cNvPr>
          <p:cNvGrpSpPr/>
          <p:nvPr/>
        </p:nvGrpSpPr>
        <p:grpSpPr>
          <a:xfrm>
            <a:off x="329418" y="482873"/>
            <a:ext cx="4864350" cy="2661190"/>
            <a:chOff x="329418" y="482873"/>
            <a:chExt cx="4864350" cy="26611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029FB2-601B-AEDA-8C1F-01E89FCB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418" y="482873"/>
              <a:ext cx="4864350" cy="2140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FF72549-054F-B81C-3280-B6E81C144ABA}"/>
                </a:ext>
              </a:extLst>
            </p:cNvPr>
            <p:cNvSpPr txBox="1"/>
            <p:nvPr/>
          </p:nvSpPr>
          <p:spPr>
            <a:xfrm>
              <a:off x="329418" y="277473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암기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3C954F2-A970-77CD-D49B-E40536B49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8" y="3484459"/>
            <a:ext cx="7168058" cy="2380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FE9EF-29E2-5D55-341C-7C22559FE64F}"/>
              </a:ext>
            </a:extLst>
          </p:cNvPr>
          <p:cNvSpPr txBox="1"/>
          <p:nvPr/>
        </p:nvSpPr>
        <p:spPr>
          <a:xfrm>
            <a:off x="8142890" y="3429000"/>
            <a:ext cx="40398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IP Address &gt; MAC </a:t>
            </a:r>
            <a:r>
              <a:rPr lang="ko-KR" altLang="en-US" dirty="0"/>
              <a:t>주소 맵핑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ARP = </a:t>
            </a:r>
            <a:r>
              <a:rPr lang="en-US" altLang="ko-KR" dirty="0" err="1"/>
              <a:t>Adress</a:t>
            </a:r>
            <a:r>
              <a:rPr lang="en-US" altLang="ko-KR" dirty="0"/>
              <a:t> Resolution Protocol </a:t>
            </a:r>
          </a:p>
          <a:p>
            <a:endParaRPr lang="en-US" altLang="ko-KR" dirty="0"/>
          </a:p>
          <a:p>
            <a:r>
              <a:rPr lang="ko-KR" altLang="en-US" dirty="0"/>
              <a:t>주소 변환 프로토콜 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mac</a:t>
            </a:r>
            <a:r>
              <a:rPr lang="ko-KR" altLang="en-US" dirty="0"/>
              <a:t>주소로 </a:t>
            </a:r>
            <a:r>
              <a:rPr lang="ko-KR" altLang="en-US" dirty="0" err="1"/>
              <a:t>변환시키는거</a:t>
            </a:r>
            <a:r>
              <a:rPr lang="ko-KR" altLang="en-US" dirty="0"/>
              <a:t> </a:t>
            </a:r>
            <a:r>
              <a:rPr lang="en-US" altLang="ko-KR" dirty="0"/>
              <a:t>= ARP</a:t>
            </a:r>
          </a:p>
          <a:p>
            <a:r>
              <a:rPr lang="en-US" altLang="ko-KR" dirty="0"/>
              <a:t>Mac</a:t>
            </a:r>
            <a:r>
              <a:rPr lang="ko-KR" altLang="en-US" dirty="0"/>
              <a:t> 주소를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ko-KR" altLang="en-US" dirty="0" err="1"/>
              <a:t>바꾸는거</a:t>
            </a:r>
            <a:r>
              <a:rPr lang="ko-KR" altLang="en-US" dirty="0"/>
              <a:t> </a:t>
            </a:r>
            <a:r>
              <a:rPr lang="en-US" altLang="ko-KR" dirty="0"/>
              <a:t>= RARP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18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FD8F2-E9B5-1F43-9A63-909A8096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1" y="336391"/>
            <a:ext cx="4959605" cy="3092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0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929AA87-3FC8-799A-BD4A-9054135CE4AE}"/>
              </a:ext>
            </a:extLst>
          </p:cNvPr>
          <p:cNvGrpSpPr/>
          <p:nvPr/>
        </p:nvGrpSpPr>
        <p:grpSpPr>
          <a:xfrm>
            <a:off x="472178" y="747183"/>
            <a:ext cx="5067560" cy="2341700"/>
            <a:chOff x="133220" y="565880"/>
            <a:chExt cx="5067560" cy="23417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75134E-A1F4-7289-2F6F-0D96F33D78FE}"/>
                </a:ext>
              </a:extLst>
            </p:cNvPr>
            <p:cNvSpPr txBox="1"/>
            <p:nvPr/>
          </p:nvSpPr>
          <p:spPr>
            <a:xfrm>
              <a:off x="1182414" y="2538248"/>
              <a:ext cx="1324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일단 </a:t>
              </a:r>
              <a:r>
                <a:rPr lang="en-US" altLang="ko-KR" dirty="0"/>
                <a:t>PASS </a:t>
              </a:r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91AC6B-4FC6-3E0B-501B-6FEE1968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20" y="565880"/>
              <a:ext cx="5067560" cy="13907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2673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463</Words>
  <Application>Microsoft Office PowerPoint</Application>
  <PresentationFormat>와이드스크린</PresentationFormat>
  <Paragraphs>116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범수</dc:creator>
  <cp:lastModifiedBy>김 범수</cp:lastModifiedBy>
  <cp:revision>1</cp:revision>
  <dcterms:created xsi:type="dcterms:W3CDTF">2023-05-15T11:48:23Z</dcterms:created>
  <dcterms:modified xsi:type="dcterms:W3CDTF">2023-05-17T11:37:23Z</dcterms:modified>
</cp:coreProperties>
</file>